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notesMasterIdLst>
    <p:notesMasterId r:id="rId12"/>
  </p:notesMasterIdLst>
  <p:sldIdLst>
    <p:sldId id="256" r:id="rId2"/>
    <p:sldId id="275" r:id="rId3"/>
    <p:sldId id="257" r:id="rId4"/>
    <p:sldId id="273" r:id="rId5"/>
    <p:sldId id="282" r:id="rId6"/>
    <p:sldId id="283" r:id="rId7"/>
    <p:sldId id="286" r:id="rId8"/>
    <p:sldId id="271" r:id="rId9"/>
    <p:sldId id="285" r:id="rId10"/>
    <p:sldId id="270" r:id="rId1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entury Schoolbook" panose="02040604050505020304" pitchFamily="18"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entury Schoolbook" panose="02040604050505020304" pitchFamily="18"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entury Schoolbook" panose="02040604050505020304" pitchFamily="18"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entury Schoolbook" panose="02040604050505020304" pitchFamily="18"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entury Schoolbook" panose="02040604050505020304" pitchFamily="18" charset="0"/>
        <a:ea typeface="MS PGothic" panose="020B0600070205080204" pitchFamily="34" charset="-128"/>
        <a:cs typeface="+mn-cs"/>
      </a:defRPr>
    </a:lvl5pPr>
    <a:lvl6pPr marL="2286000" algn="l" defTabSz="914400" rtl="0" eaLnBrk="1" latinLnBrk="0" hangingPunct="1">
      <a:defRPr kern="1200">
        <a:solidFill>
          <a:schemeClr val="tx1"/>
        </a:solidFill>
        <a:latin typeface="Century Schoolbook" panose="02040604050505020304" pitchFamily="18" charset="0"/>
        <a:ea typeface="MS PGothic" panose="020B0600070205080204" pitchFamily="34" charset="-128"/>
        <a:cs typeface="+mn-cs"/>
      </a:defRPr>
    </a:lvl6pPr>
    <a:lvl7pPr marL="2743200" algn="l" defTabSz="914400" rtl="0" eaLnBrk="1" latinLnBrk="0" hangingPunct="1">
      <a:defRPr kern="1200">
        <a:solidFill>
          <a:schemeClr val="tx1"/>
        </a:solidFill>
        <a:latin typeface="Century Schoolbook" panose="02040604050505020304" pitchFamily="18" charset="0"/>
        <a:ea typeface="MS PGothic" panose="020B0600070205080204" pitchFamily="34" charset="-128"/>
        <a:cs typeface="+mn-cs"/>
      </a:defRPr>
    </a:lvl7pPr>
    <a:lvl8pPr marL="3200400" algn="l" defTabSz="914400" rtl="0" eaLnBrk="1" latinLnBrk="0" hangingPunct="1">
      <a:defRPr kern="1200">
        <a:solidFill>
          <a:schemeClr val="tx1"/>
        </a:solidFill>
        <a:latin typeface="Century Schoolbook" panose="02040604050505020304" pitchFamily="18" charset="0"/>
        <a:ea typeface="MS PGothic" panose="020B0600070205080204" pitchFamily="34" charset="-128"/>
        <a:cs typeface="+mn-cs"/>
      </a:defRPr>
    </a:lvl8pPr>
    <a:lvl9pPr marL="3657600" algn="l" defTabSz="914400" rtl="0" eaLnBrk="1" latinLnBrk="0" hangingPunct="1">
      <a:defRPr kern="1200">
        <a:solidFill>
          <a:schemeClr val="tx1"/>
        </a:solidFill>
        <a:latin typeface="Century Schoolbook" panose="02040604050505020304" pitchFamily="18"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732"/>
  </p:normalViewPr>
  <p:slideViewPr>
    <p:cSldViewPr>
      <p:cViewPr varScale="1">
        <p:scale>
          <a:sx n="114" d="100"/>
          <a:sy n="114" d="100"/>
        </p:scale>
        <p:origin x="144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DEB93CF-35E3-2DA8-6485-216734C5473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3" name="Date Placeholder 2">
            <a:extLst>
              <a:ext uri="{FF2B5EF4-FFF2-40B4-BE49-F238E27FC236}">
                <a16:creationId xmlns:a16="http://schemas.microsoft.com/office/drawing/2014/main" id="{AB14C810-EC97-B4DA-8DFB-3F787F30FECE}"/>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ea typeface="ＭＳ Ｐゴシック" panose="020B0600070205080204" pitchFamily="34" charset="-128"/>
              </a:defRPr>
            </a:lvl1pPr>
          </a:lstStyle>
          <a:p>
            <a:pPr>
              <a:defRPr/>
            </a:pPr>
            <a:fld id="{F8F3091F-0BE8-4986-B464-D298374C08FC}" type="datetimeFigureOut">
              <a:rPr lang="en-GB" altLang="en-US"/>
              <a:pPr>
                <a:defRPr/>
              </a:pPr>
              <a:t>08/05/2024</a:t>
            </a:fld>
            <a:endParaRPr lang="en-GB" altLang="en-US" dirty="0"/>
          </a:p>
        </p:txBody>
      </p:sp>
      <p:sp>
        <p:nvSpPr>
          <p:cNvPr id="4" name="Slide Image Placeholder 3">
            <a:extLst>
              <a:ext uri="{FF2B5EF4-FFF2-40B4-BE49-F238E27FC236}">
                <a16:creationId xmlns:a16="http://schemas.microsoft.com/office/drawing/2014/main" id="{6D9F6E32-3EF4-8A81-9AFB-1F39BCFBB940}"/>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262C49E1-D632-F91F-C114-4B37F03F6BF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31B7149-7D0D-7363-69AD-28BCA1BADEA9}"/>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7" name="Slide Number Placeholder 6">
            <a:extLst>
              <a:ext uri="{FF2B5EF4-FFF2-40B4-BE49-F238E27FC236}">
                <a16:creationId xmlns:a16="http://schemas.microsoft.com/office/drawing/2014/main" id="{A166EDE7-E7DE-B83F-9224-4158DB9E72C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A3EA733-AE97-48A4-BD49-22581DFA057B}"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87311B-B9C8-CDAE-1CD2-AC844861991D}"/>
              </a:ext>
            </a:extLst>
          </p:cNvPr>
          <p:cNvSpPr/>
          <p:nvPr/>
        </p:nvSpPr>
        <p:spPr>
          <a:xfrm>
            <a:off x="1328738" y="1295400"/>
            <a:ext cx="6486525" cy="3152775"/>
          </a:xfrm>
          <a:prstGeom prst="rect">
            <a:avLst/>
          </a:prstGeom>
          <a:ln w="3175">
            <a:solidFill>
              <a:schemeClr val="bg1"/>
            </a:solidFill>
          </a:ln>
          <a:effectLst>
            <a:outerShdw blurRad="63500" sx="100500" sy="100500" algn="ctr" rotWithShape="0">
              <a:prstClr val="black">
                <a:alpha val="50000"/>
              </a:prstClr>
            </a:outerShdw>
          </a:effectLst>
        </p:spPr>
        <p:txBody>
          <a:bodyPr>
            <a:normAutofit/>
          </a:bodyPr>
          <a:lstStyle/>
          <a:p>
            <a:pPr eaLnBrk="1" hangingPunct="1">
              <a:spcBef>
                <a:spcPts val="2000"/>
              </a:spcBef>
              <a:buClr>
                <a:schemeClr val="accent1">
                  <a:lumMod val="60000"/>
                  <a:lumOff val="40000"/>
                </a:schemeClr>
              </a:buClr>
              <a:buSzPct val="110000"/>
              <a:buFont typeface="Wingdings 2" pitchFamily="18" charset="2"/>
              <a:buNone/>
              <a:defRPr/>
            </a:pPr>
            <a:endParaRPr sz="3200" dirty="0">
              <a:solidFill>
                <a:schemeClr val="tx1">
                  <a:lumMod val="65000"/>
                  <a:lumOff val="35000"/>
                </a:schemeClr>
              </a:solidFill>
              <a:latin typeface="+mn-lt"/>
              <a:ea typeface="+mn-ea"/>
            </a:endParaRPr>
          </a:p>
        </p:txBody>
      </p:sp>
      <p:sp>
        <p:nvSpPr>
          <p:cNvPr id="2" name="Title 1"/>
          <p:cNvSpPr>
            <a:spLocks noGrp="1"/>
          </p:cNvSpPr>
          <p:nvPr>
            <p:ph type="ctrTitle"/>
          </p:nvPr>
        </p:nvSpPr>
        <p:spPr>
          <a:xfrm>
            <a:off x="1322921" y="1523999"/>
            <a:ext cx="6498158" cy="1724867"/>
          </a:xfrm>
        </p:spPr>
        <p:txBody>
          <a:bodyPr rtlCol="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5" name="Date Placeholder 3">
            <a:extLst>
              <a:ext uri="{FF2B5EF4-FFF2-40B4-BE49-F238E27FC236}">
                <a16:creationId xmlns:a16="http://schemas.microsoft.com/office/drawing/2014/main" id="{9153E0A2-BA27-ECF5-71B4-57A987843181}"/>
              </a:ext>
            </a:extLst>
          </p:cNvPr>
          <p:cNvSpPr>
            <a:spLocks noGrp="1"/>
          </p:cNvSpPr>
          <p:nvPr>
            <p:ph type="dt" sz="half" idx="10"/>
          </p:nvPr>
        </p:nvSpPr>
        <p:spPr/>
        <p:txBody>
          <a:bodyPr/>
          <a:lstStyle>
            <a:lvl1pPr>
              <a:defRPr/>
            </a:lvl1pPr>
          </a:lstStyle>
          <a:p>
            <a:pPr>
              <a:defRPr/>
            </a:pPr>
            <a:fld id="{178E383B-9478-4B79-9123-F8EC7D946A40}" type="datetimeFigureOut">
              <a:rPr lang="en-GB" altLang="en-US"/>
              <a:pPr>
                <a:defRPr/>
              </a:pPr>
              <a:t>08/05/2024</a:t>
            </a:fld>
            <a:endParaRPr lang="en-GB" altLang="en-US" dirty="0"/>
          </a:p>
        </p:txBody>
      </p:sp>
      <p:sp>
        <p:nvSpPr>
          <p:cNvPr id="6" name="Footer Placeholder 4">
            <a:extLst>
              <a:ext uri="{FF2B5EF4-FFF2-40B4-BE49-F238E27FC236}">
                <a16:creationId xmlns:a16="http://schemas.microsoft.com/office/drawing/2014/main" id="{0E85251E-DFAD-BA18-A671-3377724BEB7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1CE79C9-CCBE-CA2A-A89F-144DDCA07F09}"/>
              </a:ext>
            </a:extLst>
          </p:cNvPr>
          <p:cNvSpPr>
            <a:spLocks noGrp="1"/>
          </p:cNvSpPr>
          <p:nvPr>
            <p:ph type="sldNum" sz="quarter" idx="12"/>
          </p:nvPr>
        </p:nvSpPr>
        <p:spPr/>
        <p:txBody>
          <a:bodyPr/>
          <a:lstStyle>
            <a:lvl1pPr>
              <a:defRPr/>
            </a:lvl1pPr>
          </a:lstStyle>
          <a:p>
            <a:pPr>
              <a:defRPr/>
            </a:pPr>
            <a:fld id="{B0A21566-2FFA-4987-8B9A-F76A168DB324}" type="slidenum">
              <a:rPr lang="en-GB" altLang="en-US"/>
              <a:pPr>
                <a:defRPr/>
              </a:pPr>
              <a:t>‹#›</a:t>
            </a:fld>
            <a:endParaRPr lang="en-GB" altLang="en-US" dirty="0"/>
          </a:p>
        </p:txBody>
      </p:sp>
    </p:spTree>
    <p:extLst>
      <p:ext uri="{BB962C8B-B14F-4D97-AF65-F5344CB8AC3E}">
        <p14:creationId xmlns:p14="http://schemas.microsoft.com/office/powerpoint/2010/main" val="70118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a:extLst>
              <a:ext uri="{FF2B5EF4-FFF2-40B4-BE49-F238E27FC236}">
                <a16:creationId xmlns:a16="http://schemas.microsoft.com/office/drawing/2014/main" id="{6B43BA4B-78C9-1A6D-AED6-155CA6BC44E6}"/>
              </a:ext>
            </a:extLst>
          </p:cNvPr>
          <p:cNvSpPr>
            <a:spLocks noGrp="1"/>
          </p:cNvSpPr>
          <p:nvPr>
            <p:ph type="dt" sz="half" idx="10"/>
          </p:nvPr>
        </p:nvSpPr>
        <p:spPr/>
        <p:txBody>
          <a:bodyPr/>
          <a:lstStyle>
            <a:lvl1pPr>
              <a:defRPr/>
            </a:lvl1pPr>
          </a:lstStyle>
          <a:p>
            <a:pPr>
              <a:defRPr/>
            </a:pPr>
            <a:fld id="{2A6F1771-B5CE-4594-A56D-17368E61EF84}"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E23E6B76-2838-78DF-BF5C-ED85207446C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F4DE1DA-8397-35EF-9D48-D1C3A0084733}"/>
              </a:ext>
            </a:extLst>
          </p:cNvPr>
          <p:cNvSpPr>
            <a:spLocks noGrp="1"/>
          </p:cNvSpPr>
          <p:nvPr>
            <p:ph type="sldNum" sz="quarter" idx="12"/>
          </p:nvPr>
        </p:nvSpPr>
        <p:spPr/>
        <p:txBody>
          <a:bodyPr/>
          <a:lstStyle>
            <a:lvl1pPr>
              <a:defRPr/>
            </a:lvl1pPr>
          </a:lstStyle>
          <a:p>
            <a:pPr>
              <a:defRPr/>
            </a:pPr>
            <a:fld id="{E0340AA5-8CEA-443B-BBF5-497E2AFA94FC}" type="slidenum">
              <a:rPr lang="en-GB" altLang="en-US"/>
              <a:pPr>
                <a:defRPr/>
              </a:pPr>
              <a:t>‹#›</a:t>
            </a:fld>
            <a:endParaRPr lang="en-GB" altLang="en-US" dirty="0"/>
          </a:p>
        </p:txBody>
      </p:sp>
    </p:spTree>
    <p:extLst>
      <p:ext uri="{BB962C8B-B14F-4D97-AF65-F5344CB8AC3E}">
        <p14:creationId xmlns:p14="http://schemas.microsoft.com/office/powerpoint/2010/main" val="3494166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dirty="0"/>
              <a:t>Drag picture to placeholder or click icon to add</a:t>
            </a:r>
            <a:endParaRPr noProof="0" dirty="0"/>
          </a:p>
        </p:txBody>
      </p:sp>
      <p:sp>
        <p:nvSpPr>
          <p:cNvPr id="4" name="Date Placeholder 3">
            <a:extLst>
              <a:ext uri="{FF2B5EF4-FFF2-40B4-BE49-F238E27FC236}">
                <a16:creationId xmlns:a16="http://schemas.microsoft.com/office/drawing/2014/main" id="{1B421047-EDE2-A552-8853-319A75CCA2B6}"/>
              </a:ext>
            </a:extLst>
          </p:cNvPr>
          <p:cNvSpPr>
            <a:spLocks noGrp="1"/>
          </p:cNvSpPr>
          <p:nvPr>
            <p:ph type="dt" sz="half" idx="14"/>
          </p:nvPr>
        </p:nvSpPr>
        <p:spPr/>
        <p:txBody>
          <a:bodyPr/>
          <a:lstStyle>
            <a:lvl1pPr>
              <a:defRPr/>
            </a:lvl1pPr>
          </a:lstStyle>
          <a:p>
            <a:pPr>
              <a:defRPr/>
            </a:pPr>
            <a:fld id="{E1EF98BA-280A-45BB-BB67-9C72625C3986}"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7F10624D-3542-C4B2-48F4-0189B15A94B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DE0977-34DC-E163-0A30-FEED8BCE604D}"/>
              </a:ext>
            </a:extLst>
          </p:cNvPr>
          <p:cNvSpPr>
            <a:spLocks noGrp="1"/>
          </p:cNvSpPr>
          <p:nvPr>
            <p:ph type="sldNum" sz="quarter" idx="16"/>
          </p:nvPr>
        </p:nvSpPr>
        <p:spPr/>
        <p:txBody>
          <a:bodyPr/>
          <a:lstStyle>
            <a:lvl1pPr>
              <a:defRPr/>
            </a:lvl1pPr>
          </a:lstStyle>
          <a:p>
            <a:pPr>
              <a:defRPr/>
            </a:pPr>
            <a:fld id="{23CA5F67-F736-46FD-93C7-5AE9255681E8}" type="slidenum">
              <a:rPr lang="en-GB" altLang="en-US"/>
              <a:pPr>
                <a:defRPr/>
              </a:pPr>
              <a:t>‹#›</a:t>
            </a:fld>
            <a:endParaRPr lang="en-GB" altLang="en-US" dirty="0"/>
          </a:p>
        </p:txBody>
      </p:sp>
    </p:spTree>
    <p:extLst>
      <p:ext uri="{BB962C8B-B14F-4D97-AF65-F5344CB8AC3E}">
        <p14:creationId xmlns:p14="http://schemas.microsoft.com/office/powerpoint/2010/main" val="2354781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AA9008A-1761-CBC8-06FF-2261FA311DF2}"/>
              </a:ext>
            </a:extLst>
          </p:cNvPr>
          <p:cNvSpPr>
            <a:spLocks noGrp="1"/>
          </p:cNvSpPr>
          <p:nvPr>
            <p:ph type="dt" sz="half" idx="10"/>
          </p:nvPr>
        </p:nvSpPr>
        <p:spPr/>
        <p:txBody>
          <a:bodyPr/>
          <a:lstStyle>
            <a:lvl1pPr>
              <a:defRPr/>
            </a:lvl1pPr>
          </a:lstStyle>
          <a:p>
            <a:pPr>
              <a:defRPr/>
            </a:pPr>
            <a:fld id="{959CB3BF-53B8-41D3-90A1-836B703C8890}"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CE337630-AD4B-53F3-613E-56E14011DE0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29EFB5E-9352-7785-ED7A-3D1590A8A559}"/>
              </a:ext>
            </a:extLst>
          </p:cNvPr>
          <p:cNvSpPr>
            <a:spLocks noGrp="1"/>
          </p:cNvSpPr>
          <p:nvPr>
            <p:ph type="sldNum" sz="quarter" idx="12"/>
          </p:nvPr>
        </p:nvSpPr>
        <p:spPr/>
        <p:txBody>
          <a:bodyPr/>
          <a:lstStyle>
            <a:lvl1pPr>
              <a:defRPr/>
            </a:lvl1pPr>
          </a:lstStyle>
          <a:p>
            <a:pPr>
              <a:defRPr/>
            </a:pPr>
            <a:fld id="{5DB3F80E-DED7-455F-B203-E920575F795B}" type="slidenum">
              <a:rPr lang="en-GB" altLang="en-US"/>
              <a:pPr>
                <a:defRPr/>
              </a:pPr>
              <a:t>‹#›</a:t>
            </a:fld>
            <a:endParaRPr lang="en-GB" altLang="en-US" dirty="0"/>
          </a:p>
        </p:txBody>
      </p:sp>
    </p:spTree>
    <p:extLst>
      <p:ext uri="{BB962C8B-B14F-4D97-AF65-F5344CB8AC3E}">
        <p14:creationId xmlns:p14="http://schemas.microsoft.com/office/powerpoint/2010/main" val="3748617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3">
            <a:extLst>
              <a:ext uri="{FF2B5EF4-FFF2-40B4-BE49-F238E27FC236}">
                <a16:creationId xmlns:a16="http://schemas.microsoft.com/office/drawing/2014/main" id="{538D90AD-532B-5DE2-96E9-F54E43A44E27}"/>
              </a:ext>
            </a:extLst>
          </p:cNvPr>
          <p:cNvSpPr>
            <a:spLocks noGrp="1"/>
          </p:cNvSpPr>
          <p:nvPr>
            <p:ph type="dt" sz="half" idx="10"/>
          </p:nvPr>
        </p:nvSpPr>
        <p:spPr/>
        <p:txBody>
          <a:bodyPr/>
          <a:lstStyle>
            <a:lvl1pPr>
              <a:defRPr/>
            </a:lvl1pPr>
          </a:lstStyle>
          <a:p>
            <a:pPr>
              <a:defRPr/>
            </a:pPr>
            <a:fld id="{8CE8B3F1-B90F-4E24-9085-D0EFC6F44994}" type="datetimeFigureOut">
              <a:rPr lang="en-GB" altLang="en-US"/>
              <a:pPr>
                <a:defRPr/>
              </a:pPr>
              <a:t>08/05/2024</a:t>
            </a:fld>
            <a:endParaRPr lang="en-GB" altLang="en-US" dirty="0"/>
          </a:p>
        </p:txBody>
      </p:sp>
      <p:sp>
        <p:nvSpPr>
          <p:cNvPr id="6" name="Footer Placeholder 4">
            <a:extLst>
              <a:ext uri="{FF2B5EF4-FFF2-40B4-BE49-F238E27FC236}">
                <a16:creationId xmlns:a16="http://schemas.microsoft.com/office/drawing/2014/main" id="{1E3A3DD7-0E31-F996-6F9F-4D242E99C5B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C661198-1736-5B19-DAC1-F9042111C8BF}"/>
              </a:ext>
            </a:extLst>
          </p:cNvPr>
          <p:cNvSpPr>
            <a:spLocks noGrp="1"/>
          </p:cNvSpPr>
          <p:nvPr>
            <p:ph type="sldNum" sz="quarter" idx="12"/>
          </p:nvPr>
        </p:nvSpPr>
        <p:spPr/>
        <p:txBody>
          <a:bodyPr/>
          <a:lstStyle>
            <a:lvl1pPr>
              <a:defRPr/>
            </a:lvl1pPr>
          </a:lstStyle>
          <a:p>
            <a:pPr>
              <a:defRPr/>
            </a:pPr>
            <a:fld id="{253AA400-2709-4A94-B3D0-1CD54FC5E002}" type="slidenum">
              <a:rPr lang="en-GB" altLang="en-US"/>
              <a:pPr>
                <a:defRPr/>
              </a:pPr>
              <a:t>‹#›</a:t>
            </a:fld>
            <a:endParaRPr lang="en-GB" altLang="en-US" dirty="0"/>
          </a:p>
        </p:txBody>
      </p:sp>
    </p:spTree>
    <p:extLst>
      <p:ext uri="{BB962C8B-B14F-4D97-AF65-F5344CB8AC3E}">
        <p14:creationId xmlns:p14="http://schemas.microsoft.com/office/powerpoint/2010/main" val="319242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3">
            <a:extLst>
              <a:ext uri="{FF2B5EF4-FFF2-40B4-BE49-F238E27FC236}">
                <a16:creationId xmlns:a16="http://schemas.microsoft.com/office/drawing/2014/main" id="{A314AC08-E191-9399-566E-5DEA72148193}"/>
              </a:ext>
            </a:extLst>
          </p:cNvPr>
          <p:cNvSpPr>
            <a:spLocks noGrp="1"/>
          </p:cNvSpPr>
          <p:nvPr>
            <p:ph type="dt" sz="half" idx="10"/>
          </p:nvPr>
        </p:nvSpPr>
        <p:spPr/>
        <p:txBody>
          <a:bodyPr/>
          <a:lstStyle>
            <a:lvl1pPr>
              <a:defRPr/>
            </a:lvl1pPr>
          </a:lstStyle>
          <a:p>
            <a:pPr>
              <a:defRPr/>
            </a:pPr>
            <a:fld id="{35D48F50-2F5D-47EF-B1B9-A2191D3BF6F6}" type="datetimeFigureOut">
              <a:rPr lang="en-GB" altLang="en-US"/>
              <a:pPr>
                <a:defRPr/>
              </a:pPr>
              <a:t>08/05/2024</a:t>
            </a:fld>
            <a:endParaRPr lang="en-GB" altLang="en-US" dirty="0"/>
          </a:p>
        </p:txBody>
      </p:sp>
      <p:sp>
        <p:nvSpPr>
          <p:cNvPr id="8" name="Footer Placeholder 4">
            <a:extLst>
              <a:ext uri="{FF2B5EF4-FFF2-40B4-BE49-F238E27FC236}">
                <a16:creationId xmlns:a16="http://schemas.microsoft.com/office/drawing/2014/main" id="{15D8BE90-CA89-4F6A-F0F2-E812648D5F4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6DFFCA6-24CB-7772-4E63-1D1FEA9A1A5B}"/>
              </a:ext>
            </a:extLst>
          </p:cNvPr>
          <p:cNvSpPr>
            <a:spLocks noGrp="1"/>
          </p:cNvSpPr>
          <p:nvPr>
            <p:ph type="sldNum" sz="quarter" idx="12"/>
          </p:nvPr>
        </p:nvSpPr>
        <p:spPr/>
        <p:txBody>
          <a:bodyPr/>
          <a:lstStyle>
            <a:lvl1pPr>
              <a:defRPr/>
            </a:lvl1pPr>
          </a:lstStyle>
          <a:p>
            <a:pPr>
              <a:defRPr/>
            </a:pPr>
            <a:fld id="{C34E7BFC-F020-4A67-9D33-11A73EB32546}" type="slidenum">
              <a:rPr lang="en-GB" altLang="en-US"/>
              <a:pPr>
                <a:defRPr/>
              </a:pPr>
              <a:t>‹#›</a:t>
            </a:fld>
            <a:endParaRPr lang="en-GB" altLang="en-US" dirty="0"/>
          </a:p>
        </p:txBody>
      </p:sp>
    </p:spTree>
    <p:extLst>
      <p:ext uri="{BB962C8B-B14F-4D97-AF65-F5344CB8AC3E}">
        <p14:creationId xmlns:p14="http://schemas.microsoft.com/office/powerpoint/2010/main" val="2283746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3">
            <a:extLst>
              <a:ext uri="{FF2B5EF4-FFF2-40B4-BE49-F238E27FC236}">
                <a16:creationId xmlns:a16="http://schemas.microsoft.com/office/drawing/2014/main" id="{E99CC429-F03E-977D-D1BE-8C5E1722B4E6}"/>
              </a:ext>
            </a:extLst>
          </p:cNvPr>
          <p:cNvSpPr>
            <a:spLocks noGrp="1"/>
          </p:cNvSpPr>
          <p:nvPr>
            <p:ph type="dt" sz="half" idx="10"/>
          </p:nvPr>
        </p:nvSpPr>
        <p:spPr/>
        <p:txBody>
          <a:bodyPr/>
          <a:lstStyle>
            <a:lvl1pPr>
              <a:defRPr/>
            </a:lvl1pPr>
          </a:lstStyle>
          <a:p>
            <a:pPr>
              <a:defRPr/>
            </a:pPr>
            <a:fld id="{2BE61DD0-E035-4AF5-B9A2-4479A8BAD192}" type="datetimeFigureOut">
              <a:rPr lang="en-GB" altLang="en-US"/>
              <a:pPr>
                <a:defRPr/>
              </a:pPr>
              <a:t>08/05/2024</a:t>
            </a:fld>
            <a:endParaRPr lang="en-GB" altLang="en-US" dirty="0"/>
          </a:p>
        </p:txBody>
      </p:sp>
      <p:sp>
        <p:nvSpPr>
          <p:cNvPr id="4" name="Footer Placeholder 4">
            <a:extLst>
              <a:ext uri="{FF2B5EF4-FFF2-40B4-BE49-F238E27FC236}">
                <a16:creationId xmlns:a16="http://schemas.microsoft.com/office/drawing/2014/main" id="{6E2FF932-F724-29F1-89E7-84C2415B1FF2}"/>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D23F004-2497-0586-A45A-858AAABF0CDD}"/>
              </a:ext>
            </a:extLst>
          </p:cNvPr>
          <p:cNvSpPr>
            <a:spLocks noGrp="1"/>
          </p:cNvSpPr>
          <p:nvPr>
            <p:ph type="sldNum" sz="quarter" idx="12"/>
          </p:nvPr>
        </p:nvSpPr>
        <p:spPr/>
        <p:txBody>
          <a:bodyPr/>
          <a:lstStyle>
            <a:lvl1pPr>
              <a:defRPr/>
            </a:lvl1pPr>
          </a:lstStyle>
          <a:p>
            <a:pPr>
              <a:defRPr/>
            </a:pPr>
            <a:fld id="{1CCAA902-02EA-4595-9932-D719E6EC0625}" type="slidenum">
              <a:rPr lang="en-GB" altLang="en-US"/>
              <a:pPr>
                <a:defRPr/>
              </a:pPr>
              <a:t>‹#›</a:t>
            </a:fld>
            <a:endParaRPr lang="en-GB" altLang="en-US" dirty="0"/>
          </a:p>
        </p:txBody>
      </p:sp>
    </p:spTree>
    <p:extLst>
      <p:ext uri="{BB962C8B-B14F-4D97-AF65-F5344CB8AC3E}">
        <p14:creationId xmlns:p14="http://schemas.microsoft.com/office/powerpoint/2010/main" val="1861308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3444706-76A6-F66D-61DD-027084A0B19B}"/>
              </a:ext>
            </a:extLst>
          </p:cNvPr>
          <p:cNvSpPr>
            <a:spLocks noGrp="1"/>
          </p:cNvSpPr>
          <p:nvPr>
            <p:ph type="dt" sz="half" idx="10"/>
          </p:nvPr>
        </p:nvSpPr>
        <p:spPr/>
        <p:txBody>
          <a:bodyPr/>
          <a:lstStyle>
            <a:lvl1pPr>
              <a:defRPr/>
            </a:lvl1pPr>
          </a:lstStyle>
          <a:p>
            <a:pPr>
              <a:defRPr/>
            </a:pPr>
            <a:fld id="{1BD0BA23-CE70-4CF5-BE26-D1F7C21D923C}" type="datetimeFigureOut">
              <a:rPr lang="en-GB" altLang="en-US"/>
              <a:pPr>
                <a:defRPr/>
              </a:pPr>
              <a:t>08/05/2024</a:t>
            </a:fld>
            <a:endParaRPr lang="en-GB" altLang="en-US" dirty="0"/>
          </a:p>
        </p:txBody>
      </p:sp>
      <p:sp>
        <p:nvSpPr>
          <p:cNvPr id="3" name="Footer Placeholder 4">
            <a:extLst>
              <a:ext uri="{FF2B5EF4-FFF2-40B4-BE49-F238E27FC236}">
                <a16:creationId xmlns:a16="http://schemas.microsoft.com/office/drawing/2014/main" id="{5602F64D-753A-C380-013C-FD7B69C55BD8}"/>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176D1E8-B154-5F6A-5DF9-362D5165D4F3}"/>
              </a:ext>
            </a:extLst>
          </p:cNvPr>
          <p:cNvSpPr>
            <a:spLocks noGrp="1"/>
          </p:cNvSpPr>
          <p:nvPr>
            <p:ph type="sldNum" sz="quarter" idx="12"/>
          </p:nvPr>
        </p:nvSpPr>
        <p:spPr/>
        <p:txBody>
          <a:bodyPr/>
          <a:lstStyle>
            <a:lvl1pPr>
              <a:defRPr/>
            </a:lvl1pPr>
          </a:lstStyle>
          <a:p>
            <a:pPr>
              <a:defRPr/>
            </a:pPr>
            <a:fld id="{50B3339A-9705-4319-8C24-4A23BEAFC45F}" type="slidenum">
              <a:rPr lang="en-GB" altLang="en-US"/>
              <a:pPr>
                <a:defRPr/>
              </a:pPr>
              <a:t>‹#›</a:t>
            </a:fld>
            <a:endParaRPr lang="en-GB" altLang="en-US" dirty="0"/>
          </a:p>
        </p:txBody>
      </p:sp>
    </p:spTree>
    <p:extLst>
      <p:ext uri="{BB962C8B-B14F-4D97-AF65-F5344CB8AC3E}">
        <p14:creationId xmlns:p14="http://schemas.microsoft.com/office/powerpoint/2010/main" val="3964582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82AAD192-AE6E-096E-AE84-209E804341B9}"/>
              </a:ext>
            </a:extLst>
          </p:cNvPr>
          <p:cNvSpPr>
            <a:spLocks noGrp="1"/>
          </p:cNvSpPr>
          <p:nvPr>
            <p:ph type="dt" sz="half" idx="10"/>
          </p:nvPr>
        </p:nvSpPr>
        <p:spPr/>
        <p:txBody>
          <a:bodyPr/>
          <a:lstStyle>
            <a:lvl1pPr>
              <a:defRPr/>
            </a:lvl1pPr>
          </a:lstStyle>
          <a:p>
            <a:pPr>
              <a:defRPr/>
            </a:pPr>
            <a:fld id="{836B49CB-7FD6-4B07-A428-ADE80E23CA1D}" type="datetimeFigureOut">
              <a:rPr lang="en-GB" altLang="en-US"/>
              <a:pPr>
                <a:defRPr/>
              </a:pPr>
              <a:t>08/05/2024</a:t>
            </a:fld>
            <a:endParaRPr lang="en-GB" altLang="en-US" dirty="0"/>
          </a:p>
        </p:txBody>
      </p:sp>
      <p:sp>
        <p:nvSpPr>
          <p:cNvPr id="6" name="Footer Placeholder 4">
            <a:extLst>
              <a:ext uri="{FF2B5EF4-FFF2-40B4-BE49-F238E27FC236}">
                <a16:creationId xmlns:a16="http://schemas.microsoft.com/office/drawing/2014/main" id="{58B935DC-008C-DE2F-FA9E-97338326A0C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5B061C4-3E0E-C5AE-5821-ABC66053A2D3}"/>
              </a:ext>
            </a:extLst>
          </p:cNvPr>
          <p:cNvSpPr>
            <a:spLocks noGrp="1"/>
          </p:cNvSpPr>
          <p:nvPr>
            <p:ph type="sldNum" sz="quarter" idx="12"/>
          </p:nvPr>
        </p:nvSpPr>
        <p:spPr/>
        <p:txBody>
          <a:bodyPr/>
          <a:lstStyle>
            <a:lvl1pPr>
              <a:defRPr/>
            </a:lvl1pPr>
          </a:lstStyle>
          <a:p>
            <a:pPr>
              <a:defRPr/>
            </a:pPr>
            <a:fld id="{784C01C0-5F68-44FA-9CCD-8791848C5015}" type="slidenum">
              <a:rPr lang="en-GB" altLang="en-US"/>
              <a:pPr>
                <a:defRPr/>
              </a:pPr>
              <a:t>‹#›</a:t>
            </a:fld>
            <a:endParaRPr lang="en-GB" altLang="en-US" dirty="0"/>
          </a:p>
        </p:txBody>
      </p:sp>
    </p:spTree>
    <p:extLst>
      <p:ext uri="{BB962C8B-B14F-4D97-AF65-F5344CB8AC3E}">
        <p14:creationId xmlns:p14="http://schemas.microsoft.com/office/powerpoint/2010/main" val="488471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dirty="0"/>
              <a:t>Drag picture to placeholder or click icon to add</a:t>
            </a:r>
            <a:endParaRPr noProof="0" dirty="0"/>
          </a:p>
        </p:txBody>
      </p:sp>
      <p:sp>
        <p:nvSpPr>
          <p:cNvPr id="3" name="Date Placeholder 3">
            <a:extLst>
              <a:ext uri="{FF2B5EF4-FFF2-40B4-BE49-F238E27FC236}">
                <a16:creationId xmlns:a16="http://schemas.microsoft.com/office/drawing/2014/main" id="{FB1AB76E-34FC-7410-60EB-24E1BE766FD6}"/>
              </a:ext>
            </a:extLst>
          </p:cNvPr>
          <p:cNvSpPr>
            <a:spLocks noGrp="1"/>
          </p:cNvSpPr>
          <p:nvPr>
            <p:ph type="dt" sz="half" idx="10"/>
          </p:nvPr>
        </p:nvSpPr>
        <p:spPr/>
        <p:txBody>
          <a:bodyPr/>
          <a:lstStyle>
            <a:lvl1pPr>
              <a:defRPr/>
            </a:lvl1pPr>
          </a:lstStyle>
          <a:p>
            <a:pPr>
              <a:defRPr/>
            </a:pPr>
            <a:fld id="{1EEEFFF3-E0FD-4331-978F-A661773D4CB1}"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6D6F0F4C-F90C-9324-C97B-B87B1AC4013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3C2CF48-CE5F-1663-752C-4F019E8DFD69}"/>
              </a:ext>
            </a:extLst>
          </p:cNvPr>
          <p:cNvSpPr>
            <a:spLocks noGrp="1"/>
          </p:cNvSpPr>
          <p:nvPr>
            <p:ph type="sldNum" sz="quarter" idx="12"/>
          </p:nvPr>
        </p:nvSpPr>
        <p:spPr/>
        <p:txBody>
          <a:bodyPr/>
          <a:lstStyle>
            <a:lvl1pPr>
              <a:defRPr/>
            </a:lvl1pPr>
          </a:lstStyle>
          <a:p>
            <a:pPr>
              <a:defRPr/>
            </a:pPr>
            <a:fld id="{239E3755-127F-4134-A53E-0D761BC0CF2D}" type="slidenum">
              <a:rPr lang="en-GB" altLang="en-US"/>
              <a:pPr>
                <a:defRPr/>
              </a:pPr>
              <a:t>‹#›</a:t>
            </a:fld>
            <a:endParaRPr lang="en-GB" altLang="en-US" dirty="0"/>
          </a:p>
        </p:txBody>
      </p:sp>
    </p:spTree>
    <p:extLst>
      <p:ext uri="{BB962C8B-B14F-4D97-AF65-F5344CB8AC3E}">
        <p14:creationId xmlns:p14="http://schemas.microsoft.com/office/powerpoint/2010/main" val="1183361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a:extLst>
              <a:ext uri="{FF2B5EF4-FFF2-40B4-BE49-F238E27FC236}">
                <a16:creationId xmlns:a16="http://schemas.microsoft.com/office/drawing/2014/main" id="{B1043404-088B-1F4F-0EFE-E8149D2BDD21}"/>
              </a:ext>
            </a:extLst>
          </p:cNvPr>
          <p:cNvSpPr>
            <a:spLocks noGrp="1"/>
          </p:cNvSpPr>
          <p:nvPr>
            <p:ph type="dt" sz="half" idx="10"/>
          </p:nvPr>
        </p:nvSpPr>
        <p:spPr/>
        <p:txBody>
          <a:bodyPr/>
          <a:lstStyle>
            <a:lvl1pPr>
              <a:defRPr/>
            </a:lvl1pPr>
          </a:lstStyle>
          <a:p>
            <a:pPr>
              <a:defRPr/>
            </a:pPr>
            <a:fld id="{9B310A59-4961-42C9-8055-BBE1B43E1294}"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375C5202-361F-F88C-267D-17D7AE07C17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37A6857-3E9D-7677-5B08-5FD3309EE2CF}"/>
              </a:ext>
            </a:extLst>
          </p:cNvPr>
          <p:cNvSpPr>
            <a:spLocks noGrp="1"/>
          </p:cNvSpPr>
          <p:nvPr>
            <p:ph type="sldNum" sz="quarter" idx="12"/>
          </p:nvPr>
        </p:nvSpPr>
        <p:spPr/>
        <p:txBody>
          <a:bodyPr/>
          <a:lstStyle>
            <a:lvl1pPr>
              <a:defRPr/>
            </a:lvl1pPr>
          </a:lstStyle>
          <a:p>
            <a:pPr>
              <a:defRPr/>
            </a:pPr>
            <a:fld id="{9081E17F-C2E4-4950-B2CB-ED50FBE08EA4}" type="slidenum">
              <a:rPr lang="en-GB" altLang="en-US"/>
              <a:pPr>
                <a:defRPr/>
              </a:pPr>
              <a:t>‹#›</a:t>
            </a:fld>
            <a:endParaRPr lang="en-GB" altLang="en-US" dirty="0"/>
          </a:p>
        </p:txBody>
      </p:sp>
    </p:spTree>
    <p:extLst>
      <p:ext uri="{BB962C8B-B14F-4D97-AF65-F5344CB8AC3E}">
        <p14:creationId xmlns:p14="http://schemas.microsoft.com/office/powerpoint/2010/main" val="2757172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a:extLst>
              <a:ext uri="{FF2B5EF4-FFF2-40B4-BE49-F238E27FC236}">
                <a16:creationId xmlns:a16="http://schemas.microsoft.com/office/drawing/2014/main" id="{CD62D9E0-36E4-A461-91F7-9DBD12F09DC7}"/>
              </a:ext>
            </a:extLst>
          </p:cNvPr>
          <p:cNvSpPr>
            <a:spLocks noGrp="1"/>
          </p:cNvSpPr>
          <p:nvPr>
            <p:ph type="dt" sz="half" idx="10"/>
          </p:nvPr>
        </p:nvSpPr>
        <p:spPr/>
        <p:txBody>
          <a:bodyPr/>
          <a:lstStyle>
            <a:lvl1pPr>
              <a:defRPr/>
            </a:lvl1pPr>
          </a:lstStyle>
          <a:p>
            <a:pPr>
              <a:defRPr/>
            </a:pPr>
            <a:fld id="{3B903E77-224C-4561-B6B7-7D0120FF0A84}"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0F8D6BE1-8F63-B50D-00EE-5B9E697017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4F3B6B1-B70C-B37B-6947-51FB6BF56BAA}"/>
              </a:ext>
            </a:extLst>
          </p:cNvPr>
          <p:cNvSpPr>
            <a:spLocks noGrp="1"/>
          </p:cNvSpPr>
          <p:nvPr>
            <p:ph type="sldNum" sz="quarter" idx="12"/>
          </p:nvPr>
        </p:nvSpPr>
        <p:spPr/>
        <p:txBody>
          <a:bodyPr/>
          <a:lstStyle>
            <a:lvl1pPr>
              <a:defRPr/>
            </a:lvl1pPr>
          </a:lstStyle>
          <a:p>
            <a:pPr>
              <a:defRPr/>
            </a:pPr>
            <a:fld id="{06A84D88-72D9-4E1B-B460-9522264B497D}" type="slidenum">
              <a:rPr lang="en-GB" altLang="en-US"/>
              <a:pPr>
                <a:defRPr/>
              </a:pPr>
              <a:t>‹#›</a:t>
            </a:fld>
            <a:endParaRPr lang="en-GB" altLang="en-US" dirty="0"/>
          </a:p>
        </p:txBody>
      </p:sp>
    </p:spTree>
    <p:extLst>
      <p:ext uri="{BB962C8B-B14F-4D97-AF65-F5344CB8AC3E}">
        <p14:creationId xmlns:p14="http://schemas.microsoft.com/office/powerpoint/2010/main" val="368530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D8D7B00-9CC5-0C44-3A28-EC4A670F0EA7}"/>
              </a:ext>
            </a:extLst>
          </p:cNvPr>
          <p:cNvSpPr>
            <a:spLocks noGrp="1"/>
          </p:cNvSpPr>
          <p:nvPr>
            <p:ph type="title"/>
          </p:nvPr>
        </p:nvSpPr>
        <p:spPr bwMode="auto">
          <a:xfrm>
            <a:off x="549275" y="107950"/>
            <a:ext cx="8042275"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endParaRPr lang="en-US" altLang="en-US"/>
          </a:p>
        </p:txBody>
      </p:sp>
      <p:sp>
        <p:nvSpPr>
          <p:cNvPr id="1027" name="Text Placeholder 2">
            <a:extLst>
              <a:ext uri="{FF2B5EF4-FFF2-40B4-BE49-F238E27FC236}">
                <a16:creationId xmlns:a16="http://schemas.microsoft.com/office/drawing/2014/main" id="{6AAFBB8A-754B-3675-ED45-994F36A1B988}"/>
              </a:ext>
            </a:extLst>
          </p:cNvPr>
          <p:cNvSpPr>
            <a:spLocks noGrp="1"/>
          </p:cNvSpPr>
          <p:nvPr>
            <p:ph type="body" idx="1"/>
          </p:nvPr>
        </p:nvSpPr>
        <p:spPr bwMode="auto">
          <a:xfrm>
            <a:off x="549275" y="1600200"/>
            <a:ext cx="8042275"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DB9714D1-85AC-C39B-714B-CC95D0F1864D}"/>
              </a:ext>
            </a:extLst>
          </p:cNvPr>
          <p:cNvSpPr>
            <a:spLocks noGrp="1"/>
          </p:cNvSpPr>
          <p:nvPr>
            <p:ph type="dt" sz="half" idx="2"/>
          </p:nvPr>
        </p:nvSpPr>
        <p:spPr>
          <a:xfrm>
            <a:off x="5629275" y="6275388"/>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chemeClr val="bg1"/>
                </a:solidFill>
                <a:ea typeface="ＭＳ Ｐゴシック" panose="020B0600070205080204" pitchFamily="34" charset="-128"/>
              </a:defRPr>
            </a:lvl1pPr>
          </a:lstStyle>
          <a:p>
            <a:pPr>
              <a:defRPr/>
            </a:pPr>
            <a:fld id="{59175736-7DCC-442B-B065-5DF708216FB1}" type="datetimeFigureOut">
              <a:rPr lang="en-GB" altLang="en-US"/>
              <a:pPr>
                <a:defRPr/>
              </a:pPr>
              <a:t>08/05/2024</a:t>
            </a:fld>
            <a:endParaRPr lang="en-GB" altLang="en-US" dirty="0"/>
          </a:p>
        </p:txBody>
      </p:sp>
      <p:sp>
        <p:nvSpPr>
          <p:cNvPr id="5" name="Footer Placeholder 4">
            <a:extLst>
              <a:ext uri="{FF2B5EF4-FFF2-40B4-BE49-F238E27FC236}">
                <a16:creationId xmlns:a16="http://schemas.microsoft.com/office/drawing/2014/main" id="{31D65497-F604-7066-33A9-28DE3068EF99}"/>
              </a:ext>
            </a:extLst>
          </p:cNvPr>
          <p:cNvSpPr>
            <a:spLocks noGrp="1"/>
          </p:cNvSpPr>
          <p:nvPr>
            <p:ph type="ftr" sz="quarter" idx="3"/>
          </p:nvPr>
        </p:nvSpPr>
        <p:spPr>
          <a:xfrm>
            <a:off x="265113" y="6275388"/>
            <a:ext cx="4840287" cy="365125"/>
          </a:xfrm>
          <a:prstGeom prst="rect">
            <a:avLst/>
          </a:prstGeom>
        </p:spPr>
        <p:txBody>
          <a:bodyPr vert="horz" lIns="91440" tIns="45720" rIns="91440" bIns="45720" rtlCol="0" anchor="ctr"/>
          <a:lstStyle>
            <a:lvl1pPr algn="l" eaLnBrk="1" hangingPunct="1">
              <a:defRPr sz="1200">
                <a:solidFill>
                  <a:schemeClr val="bg1"/>
                </a:solidFill>
                <a:latin typeface="Century Schoolbook" charset="0"/>
                <a:ea typeface="ＭＳ Ｐゴシック" charset="0"/>
                <a:cs typeface="ＭＳ Ｐゴシック" charset="0"/>
              </a:defRPr>
            </a:lvl1pPr>
          </a:lstStyle>
          <a:p>
            <a:pPr>
              <a:defRPr/>
            </a:pPr>
            <a:endParaRPr lang="en-GB"/>
          </a:p>
        </p:txBody>
      </p:sp>
      <p:sp>
        <p:nvSpPr>
          <p:cNvPr id="6" name="Slide Number Placeholder 5">
            <a:extLst>
              <a:ext uri="{FF2B5EF4-FFF2-40B4-BE49-F238E27FC236}">
                <a16:creationId xmlns:a16="http://schemas.microsoft.com/office/drawing/2014/main" id="{915F997C-E490-0070-6CF3-3BB515B704CF}"/>
              </a:ext>
            </a:extLst>
          </p:cNvPr>
          <p:cNvSpPr>
            <a:spLocks noGrp="1"/>
          </p:cNvSpPr>
          <p:nvPr>
            <p:ph type="sldNum" sz="quarter" idx="4"/>
          </p:nvPr>
        </p:nvSpPr>
        <p:spPr>
          <a:xfrm>
            <a:off x="7897813" y="6275388"/>
            <a:ext cx="990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3600">
                <a:solidFill>
                  <a:schemeClr val="bg1"/>
                </a:solidFill>
              </a:defRPr>
            </a:lvl1pPr>
          </a:lstStyle>
          <a:p>
            <a:pPr>
              <a:defRPr/>
            </a:pPr>
            <a:fld id="{CCC7B48A-03A2-48C1-B1E0-EA6E79701D34}"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872"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 id="2147483871" r:id="rId12"/>
  </p:sldLayoutIdLst>
  <p:txStyles>
    <p:titleStyle>
      <a:lvl1pPr algn="ctr" rtl="0" eaLnBrk="0" fontAlgn="base" hangingPunct="0">
        <a:spcBef>
          <a:spcPct val="0"/>
        </a:spcBef>
        <a:spcAft>
          <a:spcPct val="0"/>
        </a:spcAft>
        <a:defRPr sz="4600" kern="1200">
          <a:solidFill>
            <a:schemeClr val="accent1"/>
          </a:solidFill>
          <a:latin typeface="+mj-lt"/>
          <a:ea typeface="MS PGothic" panose="020B0600070205080204" pitchFamily="34" charset="-128"/>
          <a:cs typeface="ＭＳ Ｐゴシック" charset="0"/>
        </a:defRPr>
      </a:lvl1pPr>
      <a:lvl2pPr algn="ctr" rtl="0" eaLnBrk="0" fontAlgn="base" hangingPunct="0">
        <a:spcBef>
          <a:spcPct val="0"/>
        </a:spcBef>
        <a:spcAft>
          <a:spcPct val="0"/>
        </a:spcAft>
        <a:defRPr sz="4600">
          <a:solidFill>
            <a:schemeClr val="accent1"/>
          </a:solidFill>
          <a:latin typeface="News Gothic MT" charset="0"/>
          <a:ea typeface="MS PGothic" panose="020B0600070205080204" pitchFamily="34" charset="-128"/>
          <a:cs typeface="ＭＳ Ｐゴシック" charset="0"/>
        </a:defRPr>
      </a:lvl2pPr>
      <a:lvl3pPr algn="ctr" rtl="0" eaLnBrk="0" fontAlgn="base" hangingPunct="0">
        <a:spcBef>
          <a:spcPct val="0"/>
        </a:spcBef>
        <a:spcAft>
          <a:spcPct val="0"/>
        </a:spcAft>
        <a:defRPr sz="4600">
          <a:solidFill>
            <a:schemeClr val="accent1"/>
          </a:solidFill>
          <a:latin typeface="News Gothic MT" charset="0"/>
          <a:ea typeface="MS PGothic" panose="020B0600070205080204" pitchFamily="34" charset="-128"/>
          <a:cs typeface="ＭＳ Ｐゴシック" charset="0"/>
        </a:defRPr>
      </a:lvl3pPr>
      <a:lvl4pPr algn="ctr" rtl="0" eaLnBrk="0" fontAlgn="base" hangingPunct="0">
        <a:spcBef>
          <a:spcPct val="0"/>
        </a:spcBef>
        <a:spcAft>
          <a:spcPct val="0"/>
        </a:spcAft>
        <a:defRPr sz="4600">
          <a:solidFill>
            <a:schemeClr val="accent1"/>
          </a:solidFill>
          <a:latin typeface="News Gothic MT" charset="0"/>
          <a:ea typeface="MS PGothic" panose="020B0600070205080204" pitchFamily="34" charset="-128"/>
          <a:cs typeface="ＭＳ Ｐゴシック" charset="0"/>
        </a:defRPr>
      </a:lvl4pPr>
      <a:lvl5pPr algn="ctr" rtl="0" eaLnBrk="0" fontAlgn="base" hangingPunct="0">
        <a:spcBef>
          <a:spcPct val="0"/>
        </a:spcBef>
        <a:spcAft>
          <a:spcPct val="0"/>
        </a:spcAft>
        <a:defRPr sz="4600">
          <a:solidFill>
            <a:schemeClr val="accent1"/>
          </a:solidFill>
          <a:latin typeface="News Gothic MT" charset="0"/>
          <a:ea typeface="MS PGothic" panose="020B0600070205080204" pitchFamily="34" charset="-128"/>
          <a:cs typeface="ＭＳ Ｐゴシック" charset="0"/>
        </a:defRPr>
      </a:lvl5pPr>
      <a:lvl6pPr marL="4572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6pPr>
      <a:lvl7pPr marL="9144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7pPr>
      <a:lvl8pPr marL="13716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8pPr>
      <a:lvl9pPr marL="18288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9pPr>
    </p:titleStyle>
    <p:bodyStyle>
      <a:lvl1pPr marL="349250" indent="-349250" algn="l" rtl="0" eaLnBrk="0" fontAlgn="base" hangingPunct="0">
        <a:spcBef>
          <a:spcPts val="2000"/>
        </a:spcBef>
        <a:spcAft>
          <a:spcPct val="0"/>
        </a:spcAft>
        <a:buClr>
          <a:srgbClr val="6FB7D7"/>
        </a:buClr>
        <a:buSzPct val="110000"/>
        <a:buFont typeface="Wingdings 2" panose="05020102010507070707" pitchFamily="18" charset="2"/>
        <a:buChar char=""/>
        <a:defRPr sz="2400" kern="1200">
          <a:solidFill>
            <a:srgbClr val="595959"/>
          </a:solidFill>
          <a:latin typeface="+mn-lt"/>
          <a:ea typeface="MS PGothic" panose="020B0600070205080204" pitchFamily="34" charset="-128"/>
          <a:cs typeface="ＭＳ Ｐゴシック" charset="0"/>
        </a:defRPr>
      </a:lvl1pPr>
      <a:lvl2pPr marL="685800" indent="-336550" algn="l" rtl="0" eaLnBrk="0" fontAlgn="base" hangingPunct="0">
        <a:spcBef>
          <a:spcPts val="600"/>
        </a:spcBef>
        <a:spcAft>
          <a:spcPct val="0"/>
        </a:spcAft>
        <a:buClr>
          <a:srgbClr val="215D77"/>
        </a:buClr>
        <a:buSzPct val="110000"/>
        <a:buFont typeface="Wingdings 2" panose="05020102010507070707" pitchFamily="18" charset="2"/>
        <a:buChar char=""/>
        <a:defRPr sz="2200" kern="1200">
          <a:solidFill>
            <a:srgbClr val="595959"/>
          </a:solidFill>
          <a:latin typeface="+mn-lt"/>
          <a:ea typeface="MS PGothic" panose="020B0600070205080204" pitchFamily="34" charset="-128"/>
          <a:cs typeface="+mn-cs"/>
        </a:defRPr>
      </a:lvl2pPr>
      <a:lvl3pPr marL="968375" indent="-282575" algn="l" rtl="0" eaLnBrk="0" fontAlgn="base" hangingPunct="0">
        <a:spcBef>
          <a:spcPts val="600"/>
        </a:spcBef>
        <a:spcAft>
          <a:spcPct val="0"/>
        </a:spcAft>
        <a:buClr>
          <a:srgbClr val="6FB7D7"/>
        </a:buClr>
        <a:buSzPct val="110000"/>
        <a:buFont typeface="Wingdings 2" panose="05020102010507070707" pitchFamily="18" charset="2"/>
        <a:buChar char=""/>
        <a:defRPr sz="2000" kern="1200">
          <a:solidFill>
            <a:srgbClr val="595959"/>
          </a:solidFill>
          <a:latin typeface="+mn-lt"/>
          <a:ea typeface="MS PGothic" panose="020B0600070205080204" pitchFamily="34" charset="-128"/>
          <a:cs typeface="+mn-cs"/>
        </a:defRPr>
      </a:lvl3pPr>
      <a:lvl4pPr marL="1263650" indent="-295275" algn="l" rtl="0" eaLnBrk="0" fontAlgn="base" hangingPunct="0">
        <a:spcBef>
          <a:spcPts val="600"/>
        </a:spcBef>
        <a:spcAft>
          <a:spcPct val="0"/>
        </a:spcAft>
        <a:buClr>
          <a:srgbClr val="215D77"/>
        </a:buClr>
        <a:buSzPct val="110000"/>
        <a:buFont typeface="Wingdings 2" panose="05020102010507070707" pitchFamily="18" charset="2"/>
        <a:buChar char=""/>
        <a:defRPr kern="1200">
          <a:solidFill>
            <a:srgbClr val="595959"/>
          </a:solidFill>
          <a:latin typeface="+mn-lt"/>
          <a:ea typeface="MS PGothic" panose="020B0600070205080204" pitchFamily="34" charset="-128"/>
          <a:cs typeface="+mn-cs"/>
        </a:defRPr>
      </a:lvl4pPr>
      <a:lvl5pPr marL="1546225" indent="-282575" algn="l" rtl="0" eaLnBrk="0" fontAlgn="base" hangingPunct="0">
        <a:spcBef>
          <a:spcPts val="600"/>
        </a:spcBef>
        <a:spcAft>
          <a:spcPct val="0"/>
        </a:spcAft>
        <a:buClr>
          <a:srgbClr val="6FB7D7"/>
        </a:buClr>
        <a:buSzPct val="110000"/>
        <a:buFont typeface="Wingdings 2" panose="05020102010507070707" pitchFamily="18" charset="2"/>
        <a:buChar char=""/>
        <a:defRPr kern="1200">
          <a:solidFill>
            <a:srgbClr val="595959"/>
          </a:solidFill>
          <a:latin typeface="+mn-lt"/>
          <a:ea typeface="MS PGothic" panose="020B0600070205080204" pitchFamily="34" charset="-128"/>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245CA8E-7B8F-344A-17A4-D04B0511203E}"/>
              </a:ext>
            </a:extLst>
          </p:cNvPr>
          <p:cNvSpPr/>
          <p:nvPr/>
        </p:nvSpPr>
        <p:spPr>
          <a:xfrm>
            <a:off x="1835696" y="332656"/>
            <a:ext cx="7308304" cy="2554545"/>
          </a:xfrm>
          <a:prstGeom prst="rect">
            <a:avLst/>
          </a:prstGeom>
          <a:noFill/>
        </p:spPr>
        <p:txBody>
          <a:bodyPr>
            <a:spAutoFit/>
          </a:bodyPr>
          <a:lstStyle/>
          <a:p>
            <a:pPr algn="ctr" eaLnBrk="1" fontAlgn="auto" hangingPunct="1">
              <a:spcBef>
                <a:spcPts val="0"/>
              </a:spcBef>
              <a:spcAft>
                <a:spcPts val="0"/>
              </a:spcAft>
              <a:defRPr/>
            </a:pPr>
            <a:endParaRPr lang="en-US" sz="8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Tahoma"/>
              <a:ea typeface="+mn-ea"/>
            </a:endParaRPr>
          </a:p>
          <a:p>
            <a:pPr algn="ctr" eaLnBrk="1" fontAlgn="auto" hangingPunct="1">
              <a:spcBef>
                <a:spcPts val="0"/>
              </a:spcBef>
              <a:spcAft>
                <a:spcPts val="0"/>
              </a:spcAft>
              <a:defRPr/>
            </a:pPr>
            <a:endParaRPr lang="en-US" sz="8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Tahoma"/>
              <a:ea typeface="+mn-ea"/>
            </a:endParaRPr>
          </a:p>
        </p:txBody>
      </p:sp>
      <p:sp>
        <p:nvSpPr>
          <p:cNvPr id="4099" name="TextBox 4">
            <a:extLst>
              <a:ext uri="{FF2B5EF4-FFF2-40B4-BE49-F238E27FC236}">
                <a16:creationId xmlns:a16="http://schemas.microsoft.com/office/drawing/2014/main" id="{54755132-DCFB-F188-EEBE-3394D15468FD}"/>
              </a:ext>
            </a:extLst>
          </p:cNvPr>
          <p:cNvSpPr txBox="1">
            <a:spLocks noChangeArrowheads="1"/>
          </p:cNvSpPr>
          <p:nvPr/>
        </p:nvSpPr>
        <p:spPr bwMode="auto">
          <a:xfrm>
            <a:off x="1584325" y="1609725"/>
            <a:ext cx="5975350"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000"/>
              </a:spcBef>
              <a:buClr>
                <a:srgbClr val="6FB7D7"/>
              </a:buClr>
              <a:buSzPct val="110000"/>
              <a:buFont typeface="Wingdings 2" panose="05020102010507070707" pitchFamily="18" charset="2"/>
              <a:buChar char=""/>
              <a:defRPr sz="2400">
                <a:solidFill>
                  <a:srgbClr val="595959"/>
                </a:solidFill>
                <a:latin typeface="News Gothic MT" panose="020B0504020203020204" pitchFamily="34" charset="0"/>
                <a:ea typeface="MS PGothic" panose="020B0600070205080204" pitchFamily="34" charset="-128"/>
              </a:defRPr>
            </a:lvl1pPr>
            <a:lvl2pPr marL="742950" indent="-285750">
              <a:spcBef>
                <a:spcPts val="600"/>
              </a:spcBef>
              <a:buClr>
                <a:srgbClr val="215D77"/>
              </a:buClr>
              <a:buSzPct val="110000"/>
              <a:buFont typeface="Wingdings 2" panose="05020102010507070707" pitchFamily="18" charset="2"/>
              <a:buChar char=""/>
              <a:defRPr sz="2200">
                <a:solidFill>
                  <a:srgbClr val="595959"/>
                </a:solidFill>
                <a:latin typeface="News Gothic MT" panose="020B0504020203020204" pitchFamily="34" charset="0"/>
                <a:ea typeface="MS PGothic" panose="020B0600070205080204" pitchFamily="34" charset="-128"/>
              </a:defRPr>
            </a:lvl2pPr>
            <a:lvl3pPr marL="1143000" indent="-228600">
              <a:spcBef>
                <a:spcPts val="600"/>
              </a:spcBef>
              <a:buClr>
                <a:srgbClr val="6FB7D7"/>
              </a:buClr>
              <a:buSzPct val="110000"/>
              <a:buFont typeface="Wingdings 2" panose="05020102010507070707" pitchFamily="18" charset="2"/>
              <a:buChar char=""/>
              <a:defRPr sz="2000">
                <a:solidFill>
                  <a:srgbClr val="595959"/>
                </a:solidFill>
                <a:latin typeface="News Gothic MT" panose="020B0504020203020204" pitchFamily="34" charset="0"/>
                <a:ea typeface="MS PGothic" panose="020B0600070205080204" pitchFamily="34" charset="-128"/>
              </a:defRPr>
            </a:lvl3pPr>
            <a:lvl4pPr marL="1600200" indent="-228600">
              <a:spcBef>
                <a:spcPts val="600"/>
              </a:spcBef>
              <a:buClr>
                <a:srgbClr val="215D7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4pPr>
            <a:lvl5pPr marL="2057400" indent="-228600">
              <a:spcBef>
                <a:spcPts val="600"/>
              </a:spcBef>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9pPr>
          </a:lstStyle>
          <a:p>
            <a:pPr algn="ctr" eaLnBrk="1" hangingPunct="1">
              <a:spcBef>
                <a:spcPct val="0"/>
              </a:spcBef>
              <a:buClrTx/>
              <a:buSzTx/>
              <a:buFontTx/>
              <a:buNone/>
            </a:pPr>
            <a:r>
              <a:rPr lang="en-GB" altLang="en-US" sz="4000" dirty="0">
                <a:solidFill>
                  <a:schemeClr val="tx1"/>
                </a:solidFill>
                <a:latin typeface="Cavolini" panose="03000502040302020204" pitchFamily="66" charset="0"/>
                <a:cs typeface="Cavolini" panose="03000502040302020204" pitchFamily="66" charset="0"/>
              </a:rPr>
              <a:t>Year One Phonics Screening Check 2024.</a:t>
            </a:r>
          </a:p>
          <a:p>
            <a:pPr algn="ctr" eaLnBrk="1" hangingPunct="1">
              <a:spcBef>
                <a:spcPct val="0"/>
              </a:spcBef>
              <a:buClrTx/>
              <a:buSzTx/>
              <a:buFontTx/>
              <a:buNone/>
            </a:pPr>
            <a:r>
              <a:rPr lang="en-GB" altLang="en-US" sz="2000" dirty="0">
                <a:solidFill>
                  <a:schemeClr val="tx1"/>
                </a:solidFill>
                <a:latin typeface="Cavolini" panose="03000502040302020204" pitchFamily="66" charset="0"/>
                <a:cs typeface="Cavolini" panose="03000502040302020204" pitchFamily="66" charset="0"/>
              </a:rPr>
              <a:t>Information for parents</a:t>
            </a:r>
          </a:p>
          <a:p>
            <a:pPr algn="ctr" eaLnBrk="1" hangingPunct="1">
              <a:spcBef>
                <a:spcPct val="0"/>
              </a:spcBef>
              <a:buClrTx/>
              <a:buSzTx/>
              <a:buFontTx/>
              <a:buNone/>
            </a:pPr>
            <a:r>
              <a:rPr lang="en-GB" altLang="en-US" sz="3200" baseline="30000" dirty="0">
                <a:solidFill>
                  <a:schemeClr val="tx1"/>
                </a:solidFill>
                <a:latin typeface="Cavolini" panose="03000502040302020204" pitchFamily="66" charset="0"/>
                <a:cs typeface="Cavolini" panose="03000502040302020204" pitchFamily="66" charset="0"/>
              </a:rPr>
              <a:t>8th May 2024</a:t>
            </a:r>
            <a:endParaRPr lang="en-GB" altLang="en-US" sz="3200" dirty="0">
              <a:solidFill>
                <a:schemeClr val="tx1"/>
              </a:solidFill>
              <a:latin typeface="Cavolini" panose="03000502040302020204" pitchFamily="66" charset="0"/>
              <a:cs typeface="Cavolini" panose="03000502040302020204" pitchFamily="66" charset="0"/>
            </a:endParaRPr>
          </a:p>
        </p:txBody>
      </p:sp>
      <p:pic>
        <p:nvPicPr>
          <p:cNvPr id="4100" name="Picture 4">
            <a:extLst>
              <a:ext uri="{FF2B5EF4-FFF2-40B4-BE49-F238E27FC236}">
                <a16:creationId xmlns:a16="http://schemas.microsoft.com/office/drawing/2014/main" id="{626EF8DD-9094-4553-B3F9-1F1CBB34E3E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0913" y="4595813"/>
            <a:ext cx="2162175"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4" descr="Reading Planet Rocket Phonics SSP Programme">
            <a:extLst>
              <a:ext uri="{FF2B5EF4-FFF2-40B4-BE49-F238E27FC236}">
                <a16:creationId xmlns:a16="http://schemas.microsoft.com/office/drawing/2014/main" id="{7EF9CE36-CCF6-D239-B00E-4FF449FD9A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578"/>
          <a:stretch>
            <a:fillRect/>
          </a:stretch>
        </p:blipFill>
        <p:spPr bwMode="auto">
          <a:xfrm>
            <a:off x="7127875" y="277813"/>
            <a:ext cx="2016125"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4" descr="Reading Planet Primary Reading Scheme ">
            <a:extLst>
              <a:ext uri="{FF2B5EF4-FFF2-40B4-BE49-F238E27FC236}">
                <a16:creationId xmlns:a16="http://schemas.microsoft.com/office/drawing/2014/main" id="{14278BD9-6585-393F-BC86-9286FD35C6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88" y="223838"/>
            <a:ext cx="974725" cy="98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7A79BA06-6BED-8D99-83D5-7459EF1B2F06}"/>
              </a:ext>
            </a:extLst>
          </p:cNvPr>
          <p:cNvSpPr>
            <a:spLocks noGrp="1"/>
          </p:cNvSpPr>
          <p:nvPr>
            <p:ph type="title"/>
          </p:nvPr>
        </p:nvSpPr>
        <p:spPr>
          <a:xfrm>
            <a:off x="550863" y="404813"/>
            <a:ext cx="8042275" cy="1336675"/>
          </a:xfrm>
        </p:spPr>
        <p:txBody>
          <a:bodyPr/>
          <a:lstStyle/>
          <a:p>
            <a:r>
              <a:rPr lang="en-GB" altLang="en-US">
                <a:latin typeface="Cavolini" panose="03000502040302020204" pitchFamily="66" charset="0"/>
                <a:cs typeface="Cavolini" panose="03000502040302020204" pitchFamily="66" charset="0"/>
              </a:rPr>
              <a:t>What is the Phonics Screening check?</a:t>
            </a:r>
          </a:p>
        </p:txBody>
      </p:sp>
      <p:sp>
        <p:nvSpPr>
          <p:cNvPr id="5123" name="TextBox 4">
            <a:extLst>
              <a:ext uri="{FF2B5EF4-FFF2-40B4-BE49-F238E27FC236}">
                <a16:creationId xmlns:a16="http://schemas.microsoft.com/office/drawing/2014/main" id="{C49FCA76-C5F3-3078-CF87-BE521C4D1145}"/>
              </a:ext>
            </a:extLst>
          </p:cNvPr>
          <p:cNvSpPr txBox="1">
            <a:spLocks noChangeArrowheads="1"/>
          </p:cNvSpPr>
          <p:nvPr/>
        </p:nvSpPr>
        <p:spPr bwMode="auto">
          <a:xfrm>
            <a:off x="323850" y="1989138"/>
            <a:ext cx="856932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anose="02040604050505020304" pitchFamily="18" charset="0"/>
                <a:ea typeface="MS PGothic" panose="020B0600070205080204" pitchFamily="34" charset="-128"/>
              </a:defRPr>
            </a:lvl1pPr>
            <a:lvl2pPr marL="742950" indent="-285750">
              <a:defRPr>
                <a:solidFill>
                  <a:schemeClr val="tx1"/>
                </a:solidFill>
                <a:latin typeface="Century Schoolbook" panose="02040604050505020304" pitchFamily="18" charset="0"/>
                <a:ea typeface="MS PGothic" panose="020B0600070205080204" pitchFamily="34" charset="-128"/>
              </a:defRPr>
            </a:lvl2pPr>
            <a:lvl3pPr marL="1143000" indent="-228600">
              <a:defRPr>
                <a:solidFill>
                  <a:schemeClr val="tx1"/>
                </a:solidFill>
                <a:latin typeface="Century Schoolbook" panose="02040604050505020304" pitchFamily="18" charset="0"/>
                <a:ea typeface="MS PGothic" panose="020B0600070205080204" pitchFamily="34" charset="-128"/>
              </a:defRPr>
            </a:lvl3pPr>
            <a:lvl4pPr marL="1600200" indent="-228600">
              <a:defRPr>
                <a:solidFill>
                  <a:schemeClr val="tx1"/>
                </a:solidFill>
                <a:latin typeface="Century Schoolbook" panose="02040604050505020304" pitchFamily="18" charset="0"/>
                <a:ea typeface="MS PGothic" panose="020B0600070205080204" pitchFamily="34" charset="-128"/>
              </a:defRPr>
            </a:lvl4pPr>
            <a:lvl5pPr marL="2057400" indent="-228600">
              <a:defRPr>
                <a:solidFill>
                  <a:schemeClr val="tx1"/>
                </a:solidFill>
                <a:latin typeface="Century Schoolbook" panose="0204060405050502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9pPr>
          </a:lstStyle>
          <a:p>
            <a:r>
              <a:rPr lang="en-GB" altLang="en-US" sz="2000" dirty="0">
                <a:solidFill>
                  <a:srgbClr val="17202A"/>
                </a:solidFill>
                <a:latin typeface="Cavolini" panose="03000502040302020204" pitchFamily="66" charset="0"/>
                <a:cs typeface="Cavolini" panose="03000502040302020204" pitchFamily="66" charset="0"/>
              </a:rPr>
              <a:t>This is a Department of Education (DfE) statutory test.</a:t>
            </a:r>
          </a:p>
          <a:p>
            <a:endParaRPr lang="en-GB" altLang="en-US" sz="2000" dirty="0">
              <a:solidFill>
                <a:srgbClr val="17202A"/>
              </a:solidFill>
              <a:latin typeface="Cavolini" panose="03000502040302020204" pitchFamily="66" charset="0"/>
              <a:cs typeface="Cavolini" panose="03000502040302020204" pitchFamily="66" charset="0"/>
            </a:endParaRPr>
          </a:p>
          <a:p>
            <a:r>
              <a:rPr lang="en-GB" altLang="en-US" sz="2000" dirty="0">
                <a:solidFill>
                  <a:srgbClr val="17202A"/>
                </a:solidFill>
                <a:latin typeface="Cavolini" panose="03000502040302020204" pitchFamily="66" charset="0"/>
                <a:cs typeface="Cavolini" panose="03000502040302020204" pitchFamily="66" charset="0"/>
              </a:rPr>
              <a:t>During the week beginning 10th June 2024, those children who will be six years old by the end of the school year will take the screening check.</a:t>
            </a:r>
          </a:p>
          <a:p>
            <a:endParaRPr lang="en-GB" altLang="en-US" sz="2000" dirty="0">
              <a:solidFill>
                <a:srgbClr val="17202A"/>
              </a:solidFill>
              <a:latin typeface="Cavolini" panose="03000502040302020204" pitchFamily="66" charset="0"/>
              <a:cs typeface="Cavolini" panose="03000502040302020204" pitchFamily="66" charset="0"/>
            </a:endParaRPr>
          </a:p>
          <a:p>
            <a:r>
              <a:rPr lang="en-GB" altLang="en-US" sz="2000" dirty="0">
                <a:solidFill>
                  <a:srgbClr val="17202A"/>
                </a:solidFill>
                <a:latin typeface="Cavolini" panose="03000502040302020204" pitchFamily="66" charset="0"/>
                <a:cs typeface="Cavolini" panose="03000502040302020204" pitchFamily="66" charset="0"/>
              </a:rPr>
              <a:t>Most of these children will be in Year 1. </a:t>
            </a:r>
          </a:p>
          <a:p>
            <a:endParaRPr lang="en-GB" altLang="en-US" sz="2000" dirty="0">
              <a:solidFill>
                <a:srgbClr val="17202A"/>
              </a:solidFill>
              <a:latin typeface="Cavolini" panose="03000502040302020204" pitchFamily="66" charset="0"/>
              <a:cs typeface="Cavolini" panose="03000502040302020204" pitchFamily="66" charset="0"/>
            </a:endParaRPr>
          </a:p>
          <a:p>
            <a:r>
              <a:rPr lang="en-GB" altLang="en-US" sz="2000" dirty="0">
                <a:solidFill>
                  <a:srgbClr val="17202A"/>
                </a:solidFill>
                <a:latin typeface="Cavolini" panose="03000502040302020204" pitchFamily="66" charset="0"/>
                <a:cs typeface="Cavolini" panose="03000502040302020204" pitchFamily="66" charset="0"/>
              </a:rPr>
              <a:t>Any children who will be seven years old by the end of the school year (Year 2) and who missed the screening check in 2023, or who did not meet the required standard must also take the check.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4">
            <a:extLst>
              <a:ext uri="{FF2B5EF4-FFF2-40B4-BE49-F238E27FC236}">
                <a16:creationId xmlns:a16="http://schemas.microsoft.com/office/drawing/2014/main" id="{CCC2369E-7069-6FAF-A2E8-520784EAF65D}"/>
              </a:ext>
            </a:extLst>
          </p:cNvPr>
          <p:cNvSpPr txBox="1">
            <a:spLocks noChangeArrowheads="1"/>
          </p:cNvSpPr>
          <p:nvPr/>
        </p:nvSpPr>
        <p:spPr bwMode="auto">
          <a:xfrm>
            <a:off x="538163" y="549275"/>
            <a:ext cx="806767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000"/>
              </a:spcBef>
              <a:buClr>
                <a:srgbClr val="6FB7D7"/>
              </a:buClr>
              <a:buSzPct val="110000"/>
              <a:buFont typeface="Wingdings 2" panose="05020102010507070707" pitchFamily="18" charset="2"/>
              <a:buChar char=""/>
              <a:defRPr sz="2400">
                <a:solidFill>
                  <a:srgbClr val="595959"/>
                </a:solidFill>
                <a:latin typeface="News Gothic MT" panose="020B0504020203020204" pitchFamily="34" charset="0"/>
                <a:ea typeface="MS PGothic" panose="020B0600070205080204" pitchFamily="34" charset="-128"/>
              </a:defRPr>
            </a:lvl1pPr>
            <a:lvl2pPr marL="742950" indent="-285750">
              <a:spcBef>
                <a:spcPts val="600"/>
              </a:spcBef>
              <a:buClr>
                <a:srgbClr val="215D77"/>
              </a:buClr>
              <a:buSzPct val="110000"/>
              <a:buFont typeface="Wingdings 2" panose="05020102010507070707" pitchFamily="18" charset="2"/>
              <a:buChar char=""/>
              <a:defRPr sz="2200">
                <a:solidFill>
                  <a:srgbClr val="595959"/>
                </a:solidFill>
                <a:latin typeface="News Gothic MT" panose="020B0504020203020204" pitchFamily="34" charset="0"/>
                <a:ea typeface="MS PGothic" panose="020B0600070205080204" pitchFamily="34" charset="-128"/>
              </a:defRPr>
            </a:lvl2pPr>
            <a:lvl3pPr marL="1143000" indent="-228600">
              <a:spcBef>
                <a:spcPts val="600"/>
              </a:spcBef>
              <a:buClr>
                <a:srgbClr val="6FB7D7"/>
              </a:buClr>
              <a:buSzPct val="110000"/>
              <a:buFont typeface="Wingdings 2" panose="05020102010507070707" pitchFamily="18" charset="2"/>
              <a:buChar char=""/>
              <a:defRPr sz="2000">
                <a:solidFill>
                  <a:srgbClr val="595959"/>
                </a:solidFill>
                <a:latin typeface="News Gothic MT" panose="020B0504020203020204" pitchFamily="34" charset="0"/>
                <a:ea typeface="MS PGothic" panose="020B0600070205080204" pitchFamily="34" charset="-128"/>
              </a:defRPr>
            </a:lvl3pPr>
            <a:lvl4pPr marL="1600200" indent="-228600">
              <a:spcBef>
                <a:spcPts val="600"/>
              </a:spcBef>
              <a:buClr>
                <a:srgbClr val="215D7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4pPr>
            <a:lvl5pPr marL="2057400" indent="-228600">
              <a:spcBef>
                <a:spcPts val="600"/>
              </a:spcBef>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9pPr>
          </a:lstStyle>
          <a:p>
            <a:pPr algn="ctr">
              <a:buFont typeface="Wingdings 2" panose="05020102010507070707" pitchFamily="18" charset="2"/>
              <a:buNone/>
            </a:pPr>
            <a:r>
              <a:rPr lang="en-GB" altLang="en-US" sz="4400">
                <a:solidFill>
                  <a:srgbClr val="0070C0"/>
                </a:solidFill>
                <a:latin typeface="Cavolini" panose="03000502040302020204" pitchFamily="66" charset="0"/>
                <a:cs typeface="Cavolini" panose="03000502040302020204" pitchFamily="66" charset="0"/>
              </a:rPr>
              <a:t>Why is there a phonics screening check?</a:t>
            </a:r>
          </a:p>
        </p:txBody>
      </p:sp>
      <p:sp>
        <p:nvSpPr>
          <p:cNvPr id="6147" name="TextBox 5">
            <a:extLst>
              <a:ext uri="{FF2B5EF4-FFF2-40B4-BE49-F238E27FC236}">
                <a16:creationId xmlns:a16="http://schemas.microsoft.com/office/drawing/2014/main" id="{3B92CF19-E370-9EA8-784F-405C8FC15970}"/>
              </a:ext>
            </a:extLst>
          </p:cNvPr>
          <p:cNvSpPr txBox="1">
            <a:spLocks noChangeArrowheads="1"/>
          </p:cNvSpPr>
          <p:nvPr/>
        </p:nvSpPr>
        <p:spPr bwMode="auto">
          <a:xfrm>
            <a:off x="250825" y="822325"/>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000"/>
              </a:spcBef>
              <a:buClr>
                <a:srgbClr val="6FB7D7"/>
              </a:buClr>
              <a:buSzPct val="110000"/>
              <a:buFont typeface="Wingdings 2" panose="05020102010507070707" pitchFamily="18" charset="2"/>
              <a:buChar char=""/>
              <a:defRPr sz="2400">
                <a:solidFill>
                  <a:srgbClr val="595959"/>
                </a:solidFill>
                <a:latin typeface="News Gothic MT" panose="020B0504020203020204" pitchFamily="34" charset="0"/>
                <a:ea typeface="MS PGothic" panose="020B0600070205080204" pitchFamily="34" charset="-128"/>
              </a:defRPr>
            </a:lvl1pPr>
            <a:lvl2pPr marL="742950" indent="-285750">
              <a:spcBef>
                <a:spcPts val="600"/>
              </a:spcBef>
              <a:buClr>
                <a:srgbClr val="215D77"/>
              </a:buClr>
              <a:buSzPct val="110000"/>
              <a:buFont typeface="Wingdings 2" panose="05020102010507070707" pitchFamily="18" charset="2"/>
              <a:buChar char=""/>
              <a:defRPr sz="2200">
                <a:solidFill>
                  <a:srgbClr val="595959"/>
                </a:solidFill>
                <a:latin typeface="News Gothic MT" panose="020B0504020203020204" pitchFamily="34" charset="0"/>
                <a:ea typeface="MS PGothic" panose="020B0600070205080204" pitchFamily="34" charset="-128"/>
              </a:defRPr>
            </a:lvl2pPr>
            <a:lvl3pPr marL="1143000" indent="-228600">
              <a:spcBef>
                <a:spcPts val="600"/>
              </a:spcBef>
              <a:buClr>
                <a:srgbClr val="6FB7D7"/>
              </a:buClr>
              <a:buSzPct val="110000"/>
              <a:buFont typeface="Wingdings 2" panose="05020102010507070707" pitchFamily="18" charset="2"/>
              <a:buChar char=""/>
              <a:defRPr sz="2000">
                <a:solidFill>
                  <a:srgbClr val="595959"/>
                </a:solidFill>
                <a:latin typeface="News Gothic MT" panose="020B0504020203020204" pitchFamily="34" charset="0"/>
                <a:ea typeface="MS PGothic" panose="020B0600070205080204" pitchFamily="34" charset="-128"/>
              </a:defRPr>
            </a:lvl3pPr>
            <a:lvl4pPr marL="1600200" indent="-228600">
              <a:spcBef>
                <a:spcPts val="600"/>
              </a:spcBef>
              <a:buClr>
                <a:srgbClr val="215D7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4pPr>
            <a:lvl5pPr marL="2057400" indent="-228600">
              <a:spcBef>
                <a:spcPts val="600"/>
              </a:spcBef>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9pPr>
          </a:lstStyle>
          <a:p>
            <a:pPr eaLnBrk="1" hangingPunct="1">
              <a:spcBef>
                <a:spcPct val="0"/>
              </a:spcBef>
              <a:buClrTx/>
              <a:buSzTx/>
              <a:buFontTx/>
              <a:buNone/>
            </a:pPr>
            <a:endParaRPr lang="en-GB" altLang="en-US" sz="3200">
              <a:solidFill>
                <a:schemeClr val="tx1"/>
              </a:solidFill>
              <a:latin typeface="Tahoma" panose="020B0604030504040204" pitchFamily="34" charset="0"/>
            </a:endParaRPr>
          </a:p>
        </p:txBody>
      </p:sp>
      <p:sp>
        <p:nvSpPr>
          <p:cNvPr id="6148" name="TextBox 2">
            <a:extLst>
              <a:ext uri="{FF2B5EF4-FFF2-40B4-BE49-F238E27FC236}">
                <a16:creationId xmlns:a16="http://schemas.microsoft.com/office/drawing/2014/main" id="{B626B69B-F64C-FC67-7FD4-1097F83CA988}"/>
              </a:ext>
            </a:extLst>
          </p:cNvPr>
          <p:cNvSpPr txBox="1">
            <a:spLocks noChangeArrowheads="1"/>
          </p:cNvSpPr>
          <p:nvPr/>
        </p:nvSpPr>
        <p:spPr bwMode="auto">
          <a:xfrm>
            <a:off x="538163" y="2268538"/>
            <a:ext cx="7850187"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anose="02040604050505020304" pitchFamily="18" charset="0"/>
                <a:ea typeface="MS PGothic" panose="020B0600070205080204" pitchFamily="34" charset="-128"/>
              </a:defRPr>
            </a:lvl1pPr>
            <a:lvl2pPr marL="742950" indent="-285750">
              <a:defRPr>
                <a:solidFill>
                  <a:schemeClr val="tx1"/>
                </a:solidFill>
                <a:latin typeface="Century Schoolbook" panose="02040604050505020304" pitchFamily="18" charset="0"/>
                <a:ea typeface="MS PGothic" panose="020B0600070205080204" pitchFamily="34" charset="-128"/>
              </a:defRPr>
            </a:lvl2pPr>
            <a:lvl3pPr marL="1143000" indent="-228600">
              <a:defRPr>
                <a:solidFill>
                  <a:schemeClr val="tx1"/>
                </a:solidFill>
                <a:latin typeface="Century Schoolbook" panose="02040604050505020304" pitchFamily="18" charset="0"/>
                <a:ea typeface="MS PGothic" panose="020B0600070205080204" pitchFamily="34" charset="-128"/>
              </a:defRPr>
            </a:lvl3pPr>
            <a:lvl4pPr marL="1600200" indent="-228600">
              <a:defRPr>
                <a:solidFill>
                  <a:schemeClr val="tx1"/>
                </a:solidFill>
                <a:latin typeface="Century Schoolbook" panose="02040604050505020304" pitchFamily="18" charset="0"/>
                <a:ea typeface="MS PGothic" panose="020B0600070205080204" pitchFamily="34" charset="-128"/>
              </a:defRPr>
            </a:lvl4pPr>
            <a:lvl5pPr marL="2057400" indent="-228600">
              <a:defRPr>
                <a:solidFill>
                  <a:schemeClr val="tx1"/>
                </a:solidFill>
                <a:latin typeface="Century Schoolbook" panose="0204060405050502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entury Schoolbook" panose="02040604050505020304" pitchFamily="18" charset="0"/>
                <a:ea typeface="MS PGothic" panose="020B0600070205080204" pitchFamily="34" charset="-128"/>
              </a:defRPr>
            </a:lvl9pPr>
          </a:lstStyle>
          <a:p>
            <a:r>
              <a:rPr lang="en-GB" altLang="en-US" sz="2400">
                <a:solidFill>
                  <a:srgbClr val="17202A"/>
                </a:solidFill>
                <a:latin typeface="Cavolini" panose="03000502040302020204" pitchFamily="66" charset="0"/>
                <a:cs typeface="Cavolini" panose="03000502040302020204" pitchFamily="66" charset="0"/>
              </a:rPr>
              <a:t>The check is designed to assess children’s phonics skills and to help identify those pupils who need extra support in decoding and reading words using phonics.</a:t>
            </a:r>
          </a:p>
          <a:p>
            <a:endParaRPr lang="en-GB" altLang="en-US" sz="2400">
              <a:latin typeface="Cavolini" panose="03000502040302020204" pitchFamily="66" charset="0"/>
              <a:cs typeface="Cavolini" panose="03000502040302020204" pitchFamily="66" charset="0"/>
            </a:endParaRPr>
          </a:p>
          <a:p>
            <a:r>
              <a:rPr lang="en-GB" altLang="en-US" sz="2400">
                <a:solidFill>
                  <a:srgbClr val="17202A"/>
                </a:solidFill>
                <a:latin typeface="Cavolini" panose="03000502040302020204" pitchFamily="66" charset="0"/>
                <a:cs typeface="Cavolini" panose="03000502040302020204" pitchFamily="66" charset="0"/>
              </a:rPr>
              <a:t>The results of the screening check are submitted to the local authority. </a:t>
            </a:r>
          </a:p>
          <a:p>
            <a:endParaRPr lang="en-GB" altLang="en-US" sz="2400">
              <a:solidFill>
                <a:srgbClr val="17202A"/>
              </a:solidFill>
              <a:latin typeface="Cavolini" panose="03000502040302020204" pitchFamily="66" charset="0"/>
              <a:cs typeface="Cavolini" panose="03000502040302020204"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218A4D8D-BFA7-A736-771A-AC6F1DDAD949}"/>
              </a:ext>
            </a:extLst>
          </p:cNvPr>
          <p:cNvSpPr>
            <a:spLocks noGrp="1"/>
          </p:cNvSpPr>
          <p:nvPr>
            <p:ph type="title"/>
          </p:nvPr>
        </p:nvSpPr>
        <p:spPr>
          <a:xfrm>
            <a:off x="514350" y="1700213"/>
            <a:ext cx="8269288" cy="1336675"/>
          </a:xfrm>
        </p:spPr>
        <p:txBody>
          <a:bodyPr/>
          <a:lstStyle/>
          <a:p>
            <a:br>
              <a:rPr lang="en-GB" altLang="en-US" sz="4400">
                <a:latin typeface="Cavolini" panose="03000502040302020204" pitchFamily="66" charset="0"/>
                <a:cs typeface="Cavolini" panose="03000502040302020204" pitchFamily="66" charset="0"/>
              </a:rPr>
            </a:br>
            <a:r>
              <a:rPr lang="en-GB" altLang="en-US" sz="3600">
                <a:latin typeface="Cavolini" panose="03000502040302020204" pitchFamily="66" charset="0"/>
                <a:cs typeface="Cavolini" panose="03000502040302020204" pitchFamily="66" charset="0"/>
              </a:rPr>
              <a:t>Do all year 1 pupils need to complete the phonics screening check?</a:t>
            </a:r>
            <a:br>
              <a:rPr lang="en-GB" altLang="en-US" b="1">
                <a:latin typeface="Quicksand"/>
              </a:rPr>
            </a:br>
            <a:endParaRPr lang="en-US" altLang="en-US">
              <a:latin typeface="Cavolini" panose="03000502040302020204" pitchFamily="66" charset="0"/>
              <a:cs typeface="Cavolini" panose="03000502040302020204" pitchFamily="66" charset="0"/>
            </a:endParaRPr>
          </a:p>
        </p:txBody>
      </p:sp>
      <p:sp>
        <p:nvSpPr>
          <p:cNvPr id="7171" name="Content Placeholder 2">
            <a:extLst>
              <a:ext uri="{FF2B5EF4-FFF2-40B4-BE49-F238E27FC236}">
                <a16:creationId xmlns:a16="http://schemas.microsoft.com/office/drawing/2014/main" id="{E997FD99-E851-19D9-E6C2-C6F28F75AFC0}"/>
              </a:ext>
            </a:extLst>
          </p:cNvPr>
          <p:cNvSpPr>
            <a:spLocks noGrp="1"/>
          </p:cNvSpPr>
          <p:nvPr>
            <p:ph idx="1"/>
          </p:nvPr>
        </p:nvSpPr>
        <p:spPr>
          <a:xfrm>
            <a:off x="360363" y="2678113"/>
            <a:ext cx="8269287" cy="3960812"/>
          </a:xfrm>
        </p:spPr>
        <p:txBody>
          <a:bodyPr/>
          <a:lstStyle/>
          <a:p>
            <a:pPr marL="0" indent="0">
              <a:buFont typeface="Wingdings 2" panose="05020102010507070707" pitchFamily="18" charset="2"/>
              <a:buNone/>
            </a:pPr>
            <a:r>
              <a:rPr lang="en-US" altLang="en-US" sz="2000">
                <a:solidFill>
                  <a:schemeClr val="tx1"/>
                </a:solidFill>
                <a:latin typeface="Cavolini" panose="03000502040302020204" pitchFamily="66" charset="0"/>
                <a:cs typeface="Cavolini" panose="03000502040302020204" pitchFamily="66" charset="0"/>
              </a:rPr>
              <a:t>Most children complete the check. </a:t>
            </a:r>
          </a:p>
          <a:p>
            <a:pPr marL="0" indent="0">
              <a:buFont typeface="Wingdings 2" panose="05020102010507070707" pitchFamily="18" charset="2"/>
              <a:buNone/>
            </a:pPr>
            <a:r>
              <a:rPr lang="en-US" altLang="en-US" sz="2000">
                <a:solidFill>
                  <a:schemeClr val="tx1"/>
                </a:solidFill>
                <a:latin typeface="Cavolini" panose="03000502040302020204" pitchFamily="66" charset="0"/>
                <a:cs typeface="Cavolini" panose="03000502040302020204" pitchFamily="66" charset="0"/>
              </a:rPr>
              <a:t>On rare occasions, the headteacher can disapply a child if they have additional needs that would make participation impossible e.g., if a child communicates using British Sign Language (BSL) or is selectively mute.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77CF46A9-D444-06A0-5BE8-B3E6BF47EAE9}"/>
              </a:ext>
            </a:extLst>
          </p:cNvPr>
          <p:cNvSpPr>
            <a:spLocks noGrp="1"/>
          </p:cNvSpPr>
          <p:nvPr>
            <p:ph type="title"/>
          </p:nvPr>
        </p:nvSpPr>
        <p:spPr>
          <a:xfrm>
            <a:off x="531813" y="1989138"/>
            <a:ext cx="8269287" cy="1697037"/>
          </a:xfrm>
        </p:spPr>
        <p:txBody>
          <a:bodyPr/>
          <a:lstStyle/>
          <a:p>
            <a:br>
              <a:rPr lang="en-GB" altLang="en-US" sz="4400">
                <a:latin typeface="Cavolini" panose="03000502040302020204" pitchFamily="66" charset="0"/>
                <a:cs typeface="Cavolini" panose="03000502040302020204" pitchFamily="66" charset="0"/>
              </a:rPr>
            </a:br>
            <a:r>
              <a:rPr lang="en-GB" altLang="en-US" sz="3600">
                <a:latin typeface="Cavolini" panose="03000502040302020204" pitchFamily="66" charset="0"/>
                <a:cs typeface="Cavolini" panose="03000502040302020204" pitchFamily="66" charset="0"/>
              </a:rPr>
              <a:t>What is the expected standard for the year 1 phonics screening check in 2023?</a:t>
            </a:r>
            <a:br>
              <a:rPr lang="en-GB" altLang="en-US" sz="1200" b="1">
                <a:latin typeface="Quicksand"/>
              </a:rPr>
            </a:br>
            <a:br>
              <a:rPr lang="en-GB" altLang="en-US" b="1">
                <a:latin typeface="Quicksand"/>
              </a:rPr>
            </a:br>
            <a:endParaRPr lang="en-US" altLang="en-US">
              <a:latin typeface="Cavolini" panose="03000502040302020204" pitchFamily="66" charset="0"/>
              <a:cs typeface="Cavolini" panose="03000502040302020204" pitchFamily="66" charset="0"/>
            </a:endParaRPr>
          </a:p>
        </p:txBody>
      </p:sp>
      <p:sp>
        <p:nvSpPr>
          <p:cNvPr id="8195" name="Content Placeholder 2">
            <a:extLst>
              <a:ext uri="{FF2B5EF4-FFF2-40B4-BE49-F238E27FC236}">
                <a16:creationId xmlns:a16="http://schemas.microsoft.com/office/drawing/2014/main" id="{D236111C-A985-B52F-52CD-F35177A72B3D}"/>
              </a:ext>
            </a:extLst>
          </p:cNvPr>
          <p:cNvSpPr>
            <a:spLocks noGrp="1"/>
          </p:cNvSpPr>
          <p:nvPr>
            <p:ph idx="1"/>
          </p:nvPr>
        </p:nvSpPr>
        <p:spPr>
          <a:xfrm>
            <a:off x="360363" y="2678113"/>
            <a:ext cx="8269287" cy="3960812"/>
          </a:xfrm>
        </p:spPr>
        <p:txBody>
          <a:bodyPr/>
          <a:lstStyle/>
          <a:p>
            <a:pPr marL="0" indent="0">
              <a:buFont typeface="Wingdings 2" panose="05020102010507070707" pitchFamily="18" charset="2"/>
              <a:buNone/>
            </a:pPr>
            <a:r>
              <a:rPr lang="en-GB" altLang="en-US" sz="2000" dirty="0">
                <a:solidFill>
                  <a:schemeClr val="tx1"/>
                </a:solidFill>
                <a:latin typeface="Cavolini" panose="03000502040302020204" pitchFamily="66" charset="0"/>
                <a:cs typeface="Cavolini" panose="03000502040302020204" pitchFamily="66" charset="0"/>
              </a:rPr>
              <a:t>The DfE will publish the threshold mark in June 2024. </a:t>
            </a:r>
          </a:p>
          <a:p>
            <a:pPr marL="0" indent="0">
              <a:buFont typeface="Wingdings 2" panose="05020102010507070707" pitchFamily="18" charset="2"/>
              <a:buNone/>
            </a:pPr>
            <a:r>
              <a:rPr lang="en-GB" altLang="en-US" sz="2000" dirty="0">
                <a:solidFill>
                  <a:schemeClr val="tx1"/>
                </a:solidFill>
                <a:latin typeface="Cavolini" panose="03000502040302020204" pitchFamily="66" charset="0"/>
                <a:cs typeface="Cavolini" panose="03000502040302020204" pitchFamily="66" charset="0"/>
              </a:rPr>
              <a:t>In 2023 the threshold mark was 32 out of 40. </a:t>
            </a:r>
          </a:p>
          <a:p>
            <a:pPr marL="0" indent="0">
              <a:buFont typeface="Wingdings 2" panose="05020102010507070707" pitchFamily="18" charset="2"/>
              <a:buNone/>
            </a:pPr>
            <a:r>
              <a:rPr lang="en-GB" altLang="en-US" sz="2000" dirty="0">
                <a:solidFill>
                  <a:schemeClr val="tx1"/>
                </a:solidFill>
                <a:latin typeface="Cavolini" panose="03000502040302020204" pitchFamily="66" charset="0"/>
                <a:cs typeface="Cavolini" panose="03000502040302020204" pitchFamily="66" charset="0"/>
              </a:rPr>
              <a:t>Those children who do not achieve the threshold mark in Year 1 may take the check again in </a:t>
            </a:r>
            <a:r>
              <a:rPr lang="en-GB" altLang="en-US" sz="2000">
                <a:solidFill>
                  <a:schemeClr val="tx1"/>
                </a:solidFill>
                <a:latin typeface="Cavolini" panose="03000502040302020204" pitchFamily="66" charset="0"/>
                <a:cs typeface="Cavolini" panose="03000502040302020204" pitchFamily="66" charset="0"/>
              </a:rPr>
              <a:t>June 2025. </a:t>
            </a:r>
            <a:r>
              <a:rPr lang="en-GB" altLang="en-US" sz="2000" dirty="0">
                <a:solidFill>
                  <a:schemeClr val="tx1"/>
                </a:solidFill>
                <a:latin typeface="Cavolini" panose="03000502040302020204" pitchFamily="66" charset="0"/>
                <a:cs typeface="Cavolini" panose="03000502040302020204" pitchFamily="66" charset="0"/>
              </a:rPr>
              <a:t>School will continue to support these pupils to help them to achieve the required standard.</a:t>
            </a:r>
            <a:endParaRPr lang="en-US" altLang="en-US" sz="2000" dirty="0">
              <a:solidFill>
                <a:schemeClr val="tx1"/>
              </a:solidFill>
              <a:latin typeface="Cavolini" panose="03000502040302020204" pitchFamily="66" charset="0"/>
              <a:cs typeface="Cavolini" panose="0300050204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5F958395-7128-306B-797D-4F3D9B09610D}"/>
              </a:ext>
            </a:extLst>
          </p:cNvPr>
          <p:cNvSpPr>
            <a:spLocks noGrp="1"/>
          </p:cNvSpPr>
          <p:nvPr>
            <p:ph type="title"/>
          </p:nvPr>
        </p:nvSpPr>
        <p:spPr>
          <a:xfrm>
            <a:off x="531813" y="1989138"/>
            <a:ext cx="8269287" cy="1697037"/>
          </a:xfrm>
        </p:spPr>
        <p:txBody>
          <a:bodyPr/>
          <a:lstStyle/>
          <a:p>
            <a:br>
              <a:rPr lang="en-GB" altLang="en-US" sz="4400">
                <a:latin typeface="Cavolini" panose="03000502040302020204" pitchFamily="66" charset="0"/>
                <a:cs typeface="Cavolini" panose="03000502040302020204" pitchFamily="66" charset="0"/>
              </a:rPr>
            </a:br>
            <a:r>
              <a:rPr lang="en-GB" altLang="en-US" sz="3600">
                <a:latin typeface="Cavolini" panose="03000502040302020204" pitchFamily="66" charset="0"/>
                <a:cs typeface="Cavolini" panose="03000502040302020204" pitchFamily="66" charset="0"/>
              </a:rPr>
              <a:t>How are results of the phonics screening check reported to parents?</a:t>
            </a:r>
            <a:br>
              <a:rPr lang="en-GB" altLang="en-US" sz="1200" b="1">
                <a:latin typeface="Quicksand"/>
              </a:rPr>
            </a:br>
            <a:br>
              <a:rPr lang="en-GB" altLang="en-US" b="1">
                <a:latin typeface="Quicksand"/>
              </a:rPr>
            </a:br>
            <a:endParaRPr lang="en-US" altLang="en-US">
              <a:latin typeface="Cavolini" panose="03000502040302020204" pitchFamily="66" charset="0"/>
              <a:cs typeface="Cavolini" panose="03000502040302020204" pitchFamily="66" charset="0"/>
            </a:endParaRPr>
          </a:p>
        </p:txBody>
      </p:sp>
      <p:sp>
        <p:nvSpPr>
          <p:cNvPr id="9219" name="Content Placeholder 2">
            <a:extLst>
              <a:ext uri="{FF2B5EF4-FFF2-40B4-BE49-F238E27FC236}">
                <a16:creationId xmlns:a16="http://schemas.microsoft.com/office/drawing/2014/main" id="{4F02A388-A78A-6D1C-76C3-E72F23BBDFCB}"/>
              </a:ext>
            </a:extLst>
          </p:cNvPr>
          <p:cNvSpPr>
            <a:spLocks noGrp="1"/>
          </p:cNvSpPr>
          <p:nvPr>
            <p:ph idx="1"/>
          </p:nvPr>
        </p:nvSpPr>
        <p:spPr>
          <a:xfrm>
            <a:off x="360363" y="2678113"/>
            <a:ext cx="8269287" cy="3960812"/>
          </a:xfrm>
        </p:spPr>
        <p:txBody>
          <a:bodyPr/>
          <a:lstStyle/>
          <a:p>
            <a:pPr marL="0" indent="0">
              <a:buFont typeface="Wingdings 2" panose="05020102010507070707" pitchFamily="18" charset="2"/>
              <a:buNone/>
            </a:pPr>
            <a:r>
              <a:rPr lang="en-GB" altLang="en-US" sz="2000">
                <a:solidFill>
                  <a:schemeClr val="tx1"/>
                </a:solidFill>
                <a:latin typeface="Cavolini" panose="03000502040302020204" pitchFamily="66" charset="0"/>
                <a:cs typeface="Cavolini" panose="03000502040302020204" pitchFamily="66" charset="0"/>
              </a:rPr>
              <a:t>You will receive your child’s score by the end of the summer term, in the written summer report document.</a:t>
            </a:r>
          </a:p>
          <a:p>
            <a:pPr marL="0" indent="0">
              <a:buFont typeface="Wingdings 2" panose="05020102010507070707" pitchFamily="18" charset="2"/>
              <a:buNone/>
            </a:pPr>
            <a:r>
              <a:rPr lang="en-GB" altLang="en-US" sz="2000">
                <a:solidFill>
                  <a:schemeClr val="tx1"/>
                </a:solidFill>
                <a:latin typeface="Cavolini" panose="03000502040302020204" pitchFamily="66" charset="0"/>
                <a:cs typeface="Cavolini" panose="03000502040302020204" pitchFamily="66" charset="0"/>
              </a:rPr>
              <a:t>This will include whether or not the child has met the expected standard and the numerical score.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6EB6FF0-04B2-269F-49BF-1B37CDA7D48B}"/>
              </a:ext>
            </a:extLst>
          </p:cNvPr>
          <p:cNvSpPr>
            <a:spLocks noGrp="1"/>
          </p:cNvSpPr>
          <p:nvPr>
            <p:ph type="title"/>
          </p:nvPr>
        </p:nvSpPr>
        <p:spPr>
          <a:xfrm>
            <a:off x="514350" y="1196975"/>
            <a:ext cx="8269288" cy="1697038"/>
          </a:xfrm>
        </p:spPr>
        <p:txBody>
          <a:bodyPr/>
          <a:lstStyle/>
          <a:p>
            <a:br>
              <a:rPr lang="en-GB" altLang="en-US" sz="4400">
                <a:latin typeface="Cavolini" panose="03000502040302020204" pitchFamily="66" charset="0"/>
                <a:cs typeface="Cavolini" panose="03000502040302020204" pitchFamily="66" charset="0"/>
              </a:rPr>
            </a:br>
            <a:r>
              <a:rPr lang="en-GB" altLang="en-US" sz="3600">
                <a:latin typeface="Cavolini" panose="03000502040302020204" pitchFamily="66" charset="0"/>
                <a:cs typeface="Cavolini" panose="03000502040302020204" pitchFamily="66" charset="0"/>
              </a:rPr>
              <a:t>How is the phonics screening check administered?</a:t>
            </a:r>
            <a:br>
              <a:rPr lang="en-GB" altLang="en-US" sz="1200" b="1">
                <a:latin typeface="Quicksand"/>
              </a:rPr>
            </a:br>
            <a:br>
              <a:rPr lang="en-GB" altLang="en-US" b="1">
                <a:latin typeface="Quicksand"/>
              </a:rPr>
            </a:br>
            <a:endParaRPr lang="en-US" altLang="en-US">
              <a:latin typeface="Cavolini" panose="03000502040302020204" pitchFamily="66" charset="0"/>
              <a:cs typeface="Cavolini" panose="03000502040302020204" pitchFamily="66" charset="0"/>
            </a:endParaRPr>
          </a:p>
        </p:txBody>
      </p:sp>
      <p:sp>
        <p:nvSpPr>
          <p:cNvPr id="10243" name="Content Placeholder 2">
            <a:extLst>
              <a:ext uri="{FF2B5EF4-FFF2-40B4-BE49-F238E27FC236}">
                <a16:creationId xmlns:a16="http://schemas.microsoft.com/office/drawing/2014/main" id="{E4B3C0D4-DC88-E112-E07D-A3EF55B80630}"/>
              </a:ext>
            </a:extLst>
          </p:cNvPr>
          <p:cNvSpPr>
            <a:spLocks noGrp="1"/>
          </p:cNvSpPr>
          <p:nvPr>
            <p:ph idx="1"/>
          </p:nvPr>
        </p:nvSpPr>
        <p:spPr>
          <a:xfrm>
            <a:off x="514350" y="2066925"/>
            <a:ext cx="8269288" cy="3962400"/>
          </a:xfrm>
        </p:spPr>
        <p:txBody>
          <a:bodyPr/>
          <a:lstStyle/>
          <a:p>
            <a:pPr marL="0" indent="0">
              <a:buFont typeface="Wingdings 2" panose="05020102010507070707" pitchFamily="18" charset="2"/>
              <a:buNone/>
            </a:pPr>
            <a:r>
              <a:rPr lang="en-GB" altLang="en-US" sz="2000">
                <a:solidFill>
                  <a:schemeClr val="tx1"/>
                </a:solidFill>
                <a:latin typeface="Cavolini" panose="03000502040302020204" pitchFamily="66" charset="0"/>
                <a:cs typeface="Cavolini" panose="03000502040302020204" pitchFamily="66" charset="0"/>
              </a:rPr>
              <a:t>There are 40 words for the children to read. The check is designed to test the child’s knowledge of phonics and their ability to blend to decode each word. Some are pseudo words and are accompanied by an image of an alien. </a:t>
            </a:r>
          </a:p>
          <a:p>
            <a:pPr marL="0" indent="0">
              <a:buFont typeface="Wingdings 2" panose="05020102010507070707" pitchFamily="18" charset="2"/>
              <a:buNone/>
            </a:pPr>
            <a:r>
              <a:rPr lang="en-GB" altLang="en-US" sz="2000">
                <a:solidFill>
                  <a:schemeClr val="tx1"/>
                </a:solidFill>
                <a:latin typeface="Cavolini" panose="03000502040302020204" pitchFamily="66" charset="0"/>
                <a:cs typeface="Cavolini" panose="03000502040302020204" pitchFamily="66" charset="0"/>
              </a:rPr>
              <a:t>The check is administered by a member of staff who is trained in phonics and is known to the child. We moderate by having an additional known adult in the room to monitor.</a:t>
            </a:r>
          </a:p>
          <a:p>
            <a:pPr marL="0" indent="0">
              <a:buFont typeface="Wingdings 2" panose="05020102010507070707" pitchFamily="18" charset="2"/>
              <a:buNone/>
            </a:pPr>
            <a:r>
              <a:rPr lang="en-GB" altLang="en-US" sz="2000">
                <a:solidFill>
                  <a:schemeClr val="tx1"/>
                </a:solidFill>
                <a:latin typeface="Cavolini" panose="03000502040302020204" pitchFamily="66" charset="0"/>
                <a:cs typeface="Cavolini" panose="03000502040302020204" pitchFamily="66" charset="0"/>
              </a:rPr>
              <a:t>The child sits one-to-one with the member of staff throughout the check.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208E5177-1846-8FAC-01D3-BDECDA4240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322" t="23250" r="51579" b="8829"/>
          <a:stretch>
            <a:fillRect/>
          </a:stretch>
        </p:blipFill>
        <p:spPr bwMode="auto">
          <a:xfrm>
            <a:off x="4479925" y="1162050"/>
            <a:ext cx="4176713"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a:extLst>
              <a:ext uri="{FF2B5EF4-FFF2-40B4-BE49-F238E27FC236}">
                <a16:creationId xmlns:a16="http://schemas.microsoft.com/office/drawing/2014/main" id="{AA5330F9-F52C-8CD4-BD75-6763113856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241" t="23422" r="51660" b="7672"/>
          <a:stretch>
            <a:fillRect/>
          </a:stretch>
        </p:blipFill>
        <p:spPr bwMode="auto">
          <a:xfrm>
            <a:off x="366713" y="1125538"/>
            <a:ext cx="417671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C8E1E8B-CA7A-23A3-B3C7-593A18548C20}"/>
              </a:ext>
            </a:extLst>
          </p:cNvPr>
          <p:cNvSpPr>
            <a:spLocks noGrp="1"/>
          </p:cNvSpPr>
          <p:nvPr>
            <p:ph type="title"/>
          </p:nvPr>
        </p:nvSpPr>
        <p:spPr>
          <a:xfrm>
            <a:off x="514350" y="955675"/>
            <a:ext cx="8269288" cy="1697038"/>
          </a:xfrm>
        </p:spPr>
        <p:txBody>
          <a:bodyPr/>
          <a:lstStyle/>
          <a:p>
            <a:br>
              <a:rPr lang="en-GB" altLang="en-US" sz="4400">
                <a:latin typeface="Cavolini" panose="03000502040302020204" pitchFamily="66" charset="0"/>
                <a:cs typeface="Cavolini" panose="03000502040302020204" pitchFamily="66" charset="0"/>
              </a:rPr>
            </a:br>
            <a:r>
              <a:rPr lang="en-GB" altLang="en-US" sz="3600">
                <a:latin typeface="Cavolini" panose="03000502040302020204" pitchFamily="66" charset="0"/>
                <a:cs typeface="Cavolini" panose="03000502040302020204" pitchFamily="66" charset="0"/>
              </a:rPr>
              <a:t>What can you do to help?</a:t>
            </a:r>
            <a:br>
              <a:rPr lang="en-GB" altLang="en-US" sz="1200" b="1">
                <a:latin typeface="Quicksand"/>
              </a:rPr>
            </a:br>
            <a:br>
              <a:rPr lang="en-GB" altLang="en-US" b="1">
                <a:latin typeface="Quicksand"/>
              </a:rPr>
            </a:br>
            <a:endParaRPr lang="en-US" altLang="en-US">
              <a:latin typeface="Cavolini" panose="03000502040302020204" pitchFamily="66" charset="0"/>
              <a:cs typeface="Cavolini" panose="03000502040302020204" pitchFamily="66" charset="0"/>
            </a:endParaRPr>
          </a:p>
        </p:txBody>
      </p:sp>
      <p:sp>
        <p:nvSpPr>
          <p:cNvPr id="12291" name="Content Placeholder 2">
            <a:extLst>
              <a:ext uri="{FF2B5EF4-FFF2-40B4-BE49-F238E27FC236}">
                <a16:creationId xmlns:a16="http://schemas.microsoft.com/office/drawing/2014/main" id="{44280B19-CCF9-5721-B310-AD22974031AA}"/>
              </a:ext>
            </a:extLst>
          </p:cNvPr>
          <p:cNvSpPr>
            <a:spLocks noGrp="1"/>
          </p:cNvSpPr>
          <p:nvPr>
            <p:ph idx="1"/>
          </p:nvPr>
        </p:nvSpPr>
        <p:spPr>
          <a:xfrm>
            <a:off x="360363" y="1484313"/>
            <a:ext cx="8269287" cy="5154612"/>
          </a:xfrm>
        </p:spPr>
        <p:txBody>
          <a:bodyPr/>
          <a:lstStyle/>
          <a:p>
            <a:pPr marL="0" indent="0">
              <a:buFont typeface="Wingdings 2" panose="05020102010507070707" pitchFamily="18" charset="2"/>
              <a:buNone/>
            </a:pPr>
            <a:endParaRPr lang="en-GB" altLang="en-US" sz="2000">
              <a:solidFill>
                <a:schemeClr val="tx1"/>
              </a:solidFill>
              <a:latin typeface="Cavolini" panose="03000502040302020204" pitchFamily="66" charset="0"/>
              <a:cs typeface="Cavolini" panose="03000502040302020204" pitchFamily="66" charset="0"/>
            </a:endParaRPr>
          </a:p>
          <a:p>
            <a:pPr marL="0" indent="0">
              <a:buFont typeface="Wingdings 2" panose="05020102010507070707" pitchFamily="18" charset="2"/>
              <a:buNone/>
            </a:pPr>
            <a:r>
              <a:rPr lang="en-GB" altLang="en-US">
                <a:solidFill>
                  <a:schemeClr val="tx1"/>
                </a:solidFill>
                <a:latin typeface="Cavolini" panose="03000502040302020204" pitchFamily="66" charset="0"/>
                <a:cs typeface="Cavolini" panose="03000502040302020204" pitchFamily="66" charset="0"/>
              </a:rPr>
              <a:t>Read – daily reading helps children to put into practice the sounds they are being taught.</a:t>
            </a:r>
          </a:p>
          <a:p>
            <a:pPr marL="0" indent="0">
              <a:buFont typeface="Wingdings 2" panose="05020102010507070707" pitchFamily="18" charset="2"/>
              <a:buNone/>
            </a:pPr>
            <a:r>
              <a:rPr lang="en-GB" altLang="en-US">
                <a:solidFill>
                  <a:schemeClr val="tx1"/>
                </a:solidFill>
                <a:latin typeface="Cavolini" panose="03000502040302020204" pitchFamily="66" charset="0"/>
                <a:cs typeface="Cavolini" panose="03000502040302020204" pitchFamily="66" charset="0"/>
              </a:rPr>
              <a:t>Use flash cards/ sound mats to practice sounds.</a:t>
            </a:r>
          </a:p>
          <a:p>
            <a:pPr marL="0" indent="0">
              <a:buFont typeface="Wingdings 2" panose="05020102010507070707" pitchFamily="18" charset="2"/>
              <a:buNone/>
            </a:pPr>
            <a:r>
              <a:rPr lang="en-GB" altLang="en-US">
                <a:solidFill>
                  <a:schemeClr val="tx1"/>
                </a:solidFill>
                <a:latin typeface="Cavolini" panose="03000502040302020204" pitchFamily="66" charset="0"/>
                <a:cs typeface="Cavolini" panose="03000502040302020204" pitchFamily="66" charset="0"/>
              </a:rPr>
              <a:t>Use word lists to practise decoding words that have specific sounds in.</a:t>
            </a:r>
          </a:p>
          <a:p>
            <a:pPr marL="0" indent="0">
              <a:buFont typeface="Wingdings 2" panose="05020102010507070707" pitchFamily="18" charset="2"/>
              <a:buNone/>
            </a:pPr>
            <a:endParaRPr lang="en-GB" altLang="en-US" sz="2000">
              <a:solidFill>
                <a:schemeClr val="tx1"/>
              </a:solidFill>
              <a:latin typeface="Cavolini" panose="03000502040302020204" pitchFamily="66" charset="0"/>
              <a:cs typeface="Cavolini" panose="03000502040302020204" pitchFamily="66" charset="0"/>
            </a:endParaRPr>
          </a:p>
          <a:p>
            <a:pPr marL="0" indent="0">
              <a:buFont typeface="Wingdings 2" panose="05020102010507070707" pitchFamily="18" charset="2"/>
              <a:buNone/>
            </a:pPr>
            <a:endParaRPr lang="en-GB" altLang="en-US" sz="2000">
              <a:solidFill>
                <a:schemeClr val="tx1"/>
              </a:solidFill>
              <a:latin typeface="Cavolini" panose="03000502040302020204" pitchFamily="66" charset="0"/>
              <a:cs typeface="Cavolini" panose="03000502040302020204" pitchFamily="66"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DD24D27F-0C89-24E8-F5B6-963BBA569833}"/>
              </a:ext>
            </a:extLst>
          </p:cNvPr>
          <p:cNvSpPr>
            <a:spLocks noGrp="1"/>
          </p:cNvSpPr>
          <p:nvPr>
            <p:ph type="title"/>
          </p:nvPr>
        </p:nvSpPr>
        <p:spPr/>
        <p:txBody>
          <a:bodyPr/>
          <a:lstStyle/>
          <a:p>
            <a:pPr eaLnBrk="1" hangingPunct="1"/>
            <a:r>
              <a:rPr lang="en-GB" altLang="en-US" sz="4000">
                <a:latin typeface="Tahoma" panose="020B0604030504040204" pitchFamily="34" charset="0"/>
              </a:rPr>
              <a:t>Resources</a:t>
            </a:r>
          </a:p>
        </p:txBody>
      </p:sp>
      <p:sp>
        <p:nvSpPr>
          <p:cNvPr id="13315" name="Rectangle 4">
            <a:extLst>
              <a:ext uri="{FF2B5EF4-FFF2-40B4-BE49-F238E27FC236}">
                <a16:creationId xmlns:a16="http://schemas.microsoft.com/office/drawing/2014/main" id="{AADA6DF3-DAAC-CAE0-1BBB-92C342E19EC6}"/>
              </a:ext>
            </a:extLst>
          </p:cNvPr>
          <p:cNvSpPr>
            <a:spLocks noChangeArrowheads="1"/>
          </p:cNvSpPr>
          <p:nvPr/>
        </p:nvSpPr>
        <p:spPr bwMode="auto">
          <a:xfrm>
            <a:off x="250825" y="1484313"/>
            <a:ext cx="8569325"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000"/>
              </a:spcBef>
              <a:buClr>
                <a:srgbClr val="6FB7D7"/>
              </a:buClr>
              <a:buSzPct val="110000"/>
              <a:buFont typeface="Wingdings 2" panose="05020102010507070707" pitchFamily="18" charset="2"/>
              <a:buChar char=""/>
              <a:defRPr sz="2400">
                <a:solidFill>
                  <a:srgbClr val="595959"/>
                </a:solidFill>
                <a:latin typeface="News Gothic MT" panose="020B0504020203020204" pitchFamily="34" charset="0"/>
                <a:ea typeface="MS PGothic" panose="020B0600070205080204" pitchFamily="34" charset="-128"/>
              </a:defRPr>
            </a:lvl1pPr>
            <a:lvl2pPr marL="742950" indent="-285750">
              <a:spcBef>
                <a:spcPts val="600"/>
              </a:spcBef>
              <a:buClr>
                <a:srgbClr val="215D77"/>
              </a:buClr>
              <a:buSzPct val="110000"/>
              <a:buFont typeface="Wingdings 2" panose="05020102010507070707" pitchFamily="18" charset="2"/>
              <a:buChar char=""/>
              <a:defRPr sz="2200">
                <a:solidFill>
                  <a:srgbClr val="595959"/>
                </a:solidFill>
                <a:latin typeface="News Gothic MT" panose="020B0504020203020204" pitchFamily="34" charset="0"/>
                <a:ea typeface="MS PGothic" panose="020B0600070205080204" pitchFamily="34" charset="-128"/>
              </a:defRPr>
            </a:lvl2pPr>
            <a:lvl3pPr marL="1143000" indent="-228600">
              <a:spcBef>
                <a:spcPts val="600"/>
              </a:spcBef>
              <a:buClr>
                <a:srgbClr val="6FB7D7"/>
              </a:buClr>
              <a:buSzPct val="110000"/>
              <a:buFont typeface="Wingdings 2" panose="05020102010507070707" pitchFamily="18" charset="2"/>
              <a:buChar char=""/>
              <a:defRPr sz="2000">
                <a:solidFill>
                  <a:srgbClr val="595959"/>
                </a:solidFill>
                <a:latin typeface="News Gothic MT" panose="020B0504020203020204" pitchFamily="34" charset="0"/>
                <a:ea typeface="MS PGothic" panose="020B0600070205080204" pitchFamily="34" charset="-128"/>
              </a:defRPr>
            </a:lvl3pPr>
            <a:lvl4pPr marL="1600200" indent="-228600">
              <a:spcBef>
                <a:spcPts val="600"/>
              </a:spcBef>
              <a:buClr>
                <a:srgbClr val="215D7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4pPr>
            <a:lvl5pPr marL="2057400" indent="-228600">
              <a:spcBef>
                <a:spcPts val="600"/>
              </a:spcBef>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anose="05020102010507070707" pitchFamily="18" charset="2"/>
              <a:buChar char=""/>
              <a:defRPr>
                <a:solidFill>
                  <a:srgbClr val="595959"/>
                </a:solidFill>
                <a:latin typeface="News Gothic MT" panose="020B0504020203020204" pitchFamily="34" charset="0"/>
                <a:ea typeface="MS PGothic" panose="020B0600070205080204" pitchFamily="34" charset="-128"/>
              </a:defRPr>
            </a:lvl9pPr>
          </a:lstStyle>
          <a:p>
            <a:pPr algn="ctr" eaLnBrk="1" hangingPunct="1">
              <a:spcBef>
                <a:spcPct val="0"/>
              </a:spcBef>
              <a:buClrTx/>
              <a:buSzTx/>
              <a:buFontTx/>
              <a:buNone/>
            </a:pPr>
            <a:r>
              <a:rPr lang="en-GB" altLang="en-US" sz="4400">
                <a:solidFill>
                  <a:schemeClr val="tx1"/>
                </a:solidFill>
                <a:latin typeface="Tahoma" panose="020B0604030504040204" pitchFamily="34" charset="0"/>
              </a:rPr>
              <a:t>http://www.phonicsplay.co.uk</a:t>
            </a:r>
            <a:endParaRPr lang="en-GB" altLang="en-US" sz="1800">
              <a:solidFill>
                <a:schemeClr val="tx1"/>
              </a:solidFill>
              <a:latin typeface="Century Schoolbook" panose="02040604050505020304" pitchFamily="18" charset="0"/>
            </a:endParaRPr>
          </a:p>
        </p:txBody>
      </p:sp>
      <p:pic>
        <p:nvPicPr>
          <p:cNvPr id="13316" name="Picture 2">
            <a:extLst>
              <a:ext uri="{FF2B5EF4-FFF2-40B4-BE49-F238E27FC236}">
                <a16:creationId xmlns:a16="http://schemas.microsoft.com/office/drawing/2014/main" id="{7C55D2E3-748A-DAD8-7764-CB3BEA313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943" t="18329" r="18925" b="13750"/>
          <a:stretch>
            <a:fillRect/>
          </a:stretch>
        </p:blipFill>
        <p:spPr bwMode="auto">
          <a:xfrm>
            <a:off x="323850" y="2708275"/>
            <a:ext cx="40068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3">
            <a:extLst>
              <a:ext uri="{FF2B5EF4-FFF2-40B4-BE49-F238E27FC236}">
                <a16:creationId xmlns:a16="http://schemas.microsoft.com/office/drawing/2014/main" id="{8A5825FF-7CCD-FBD8-EB1E-20BBC7B475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7863" t="12595" r="18454" b="17516"/>
          <a:stretch>
            <a:fillRect/>
          </a:stretch>
        </p:blipFill>
        <p:spPr bwMode="auto">
          <a:xfrm>
            <a:off x="4716463" y="2708275"/>
            <a:ext cx="3959225" cy="289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12085</TotalTime>
  <Words>406</Words>
  <Application>Microsoft Office PowerPoint</Application>
  <PresentationFormat>On-screen Show (4:3)</PresentationFormat>
  <Paragraphs>36</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MS PGothic</vt:lpstr>
      <vt:lpstr>MS PGothic</vt:lpstr>
      <vt:lpstr>Calibri</vt:lpstr>
      <vt:lpstr>Cavolini</vt:lpstr>
      <vt:lpstr>Century Schoolbook</vt:lpstr>
      <vt:lpstr>News Gothic MT</vt:lpstr>
      <vt:lpstr>Quicksand</vt:lpstr>
      <vt:lpstr>Tahoma</vt:lpstr>
      <vt:lpstr>Wingdings 2</vt:lpstr>
      <vt:lpstr>Breeze</vt:lpstr>
      <vt:lpstr>PowerPoint Presentation</vt:lpstr>
      <vt:lpstr>What is the Phonics Screening check?</vt:lpstr>
      <vt:lpstr>PowerPoint Presentation</vt:lpstr>
      <vt:lpstr> Do all year 1 pupils need to complete the phonics screening check? </vt:lpstr>
      <vt:lpstr> What is the expected standard for the year 1 phonics screening check in 2023?  </vt:lpstr>
      <vt:lpstr> How are results of the phonics screening check reported to parents?  </vt:lpstr>
      <vt:lpstr> How is the phonics screening check administered?  </vt:lpstr>
      <vt:lpstr>PowerPoint Presentation</vt:lpstr>
      <vt:lpstr> What can you do to help?  </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Rach</dc:creator>
  <cp:lastModifiedBy>Caroline Pinnington</cp:lastModifiedBy>
  <cp:revision>67</cp:revision>
  <dcterms:created xsi:type="dcterms:W3CDTF">2013-03-24T18:14:49Z</dcterms:created>
  <dcterms:modified xsi:type="dcterms:W3CDTF">2024-05-08T14:48:51Z</dcterms:modified>
</cp:coreProperties>
</file>