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0A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3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5"/>
            <a:ext cx="2946347" cy="498214"/>
          </a:xfrm>
          <a:prstGeom prst="rect">
            <a:avLst/>
          </a:prstGeom>
        </p:spPr>
        <p:txBody>
          <a:bodyPr vert="horz" lIns="90037" tIns="45018" rIns="90037" bIns="4501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5" y="5"/>
            <a:ext cx="2946347" cy="498214"/>
          </a:xfrm>
          <a:prstGeom prst="rect">
            <a:avLst/>
          </a:prstGeom>
        </p:spPr>
        <p:txBody>
          <a:bodyPr vert="horz" lIns="90037" tIns="45018" rIns="90037" bIns="45018" rtlCol="0"/>
          <a:lstStyle>
            <a:lvl1pPr algn="r">
              <a:defRPr sz="1200"/>
            </a:lvl1pPr>
          </a:lstStyle>
          <a:p>
            <a:fld id="{382F9BB5-6595-4FEC-BAF0-7ACBFF5B4738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037" tIns="45018" rIns="90037" bIns="4501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6"/>
            <a:ext cx="5439410" cy="3909864"/>
          </a:xfrm>
          <a:prstGeom prst="rect">
            <a:avLst/>
          </a:prstGeom>
        </p:spPr>
        <p:txBody>
          <a:bodyPr vert="horz" lIns="90037" tIns="45018" rIns="90037" bIns="4501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31600"/>
            <a:ext cx="2946347" cy="498213"/>
          </a:xfrm>
          <a:prstGeom prst="rect">
            <a:avLst/>
          </a:prstGeom>
        </p:spPr>
        <p:txBody>
          <a:bodyPr vert="horz" lIns="90037" tIns="45018" rIns="90037" bIns="4501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5" y="9431600"/>
            <a:ext cx="2946347" cy="498213"/>
          </a:xfrm>
          <a:prstGeom prst="rect">
            <a:avLst/>
          </a:prstGeom>
        </p:spPr>
        <p:txBody>
          <a:bodyPr vert="horz" lIns="90037" tIns="45018" rIns="90037" bIns="45018" rtlCol="0" anchor="b"/>
          <a:lstStyle>
            <a:lvl1pPr algn="r">
              <a:defRPr sz="1200"/>
            </a:lvl1pPr>
          </a:lstStyle>
          <a:p>
            <a:fld id="{C26C7F5A-6178-44A9-941C-D520104CD5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54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6C7F5A-6178-44A9-941C-D520104CD52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116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FA4A37-716C-4BF1-B7EC-CB9DE38C374D}" type="datetime1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5848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C6C94-6524-41F1-8CA5-AFD6EC00D3F5}" type="datetime1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9657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50707A0-B802-4F81-B8FD-17CDE11E0F6E}" type="datetime1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7948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1536CD-8195-49F0-822B-BD42DE1848CA}" type="datetime1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95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38FDC-10F0-40ED-931B-CA7C55452757}" type="datetime1">
              <a:rPr lang="en-GB" smtClean="0"/>
              <a:t>02/06/2026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050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52E18-0611-4954-B56B-35724F16DE58}" type="datetime1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447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D06A1-4930-4209-A43D-2DD4E8C408F7}" type="datetime1">
              <a:rPr lang="en-GB" smtClean="0"/>
              <a:t>02/06/2026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62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F91DB-E22A-48D4-AEFA-3A0EB9DE29C0}" type="datetime1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805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AA0E5-5DA2-4334-B38A-C4600CBAE8D1}" type="datetime1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650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50C9E-B642-4C73-AFB3-E4F024D7CB3D}" type="datetime1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818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DDC4D0D8-710F-46B6-9E28-DBB5944D26F5}" type="datetime1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188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3AEC6B8B-0ADE-423D-AF5D-CE9A78D39ACC}" type="datetime1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9A3B81AD-9C55-4293-9E8E-7DC63B2BC1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95293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GB" dirty="0">
                <a:solidFill>
                  <a:srgbClr val="002060"/>
                </a:solidFill>
              </a:rPr>
              <a:t>              </a:t>
            </a:r>
            <a:br>
              <a:rPr lang="en-GB" dirty="0">
                <a:solidFill>
                  <a:srgbClr val="002060"/>
                </a:solidFill>
              </a:rPr>
            </a:br>
            <a:r>
              <a:rPr lang="en-GB" dirty="0">
                <a:solidFill>
                  <a:srgbClr val="002060"/>
                </a:solidFill>
              </a:rPr>
              <a:t>             </a:t>
            </a:r>
            <a:r>
              <a:rPr lang="en-GB" sz="5300" dirty="0">
                <a:solidFill>
                  <a:srgbClr val="002060"/>
                </a:solidFill>
              </a:rPr>
              <a:t>‘s</a:t>
            </a:r>
            <a:r>
              <a:rPr lang="en-GB" dirty="0">
                <a:solidFill>
                  <a:srgbClr val="002060"/>
                </a:solidFill>
              </a:rPr>
              <a:t>tay </a:t>
            </a:r>
            <a:r>
              <a:rPr lang="en-GB" sz="5300" dirty="0">
                <a:solidFill>
                  <a:srgbClr val="002060"/>
                </a:solidFill>
              </a:rPr>
              <a:t>a</a:t>
            </a:r>
            <a:r>
              <a:rPr lang="en-GB" dirty="0">
                <a:solidFill>
                  <a:srgbClr val="002060"/>
                </a:solidFill>
              </a:rPr>
              <a:t>nd </a:t>
            </a:r>
            <a:r>
              <a:rPr lang="en-GB" sz="5300" dirty="0">
                <a:solidFill>
                  <a:srgbClr val="002060"/>
                </a:solidFill>
              </a:rPr>
              <a:t>p</a:t>
            </a:r>
            <a:r>
              <a:rPr lang="en-GB" dirty="0">
                <a:solidFill>
                  <a:srgbClr val="002060"/>
                </a:solidFill>
              </a:rPr>
              <a:t>lay</a:t>
            </a:r>
            <a:r>
              <a:rPr lang="en-GB" sz="5300" dirty="0">
                <a:solidFill>
                  <a:srgbClr val="002060"/>
                </a:solidFill>
              </a:rPr>
              <a:t>’</a:t>
            </a:r>
            <a:br>
              <a:rPr lang="en-GB" dirty="0">
                <a:solidFill>
                  <a:srgbClr val="002060"/>
                </a:solidFill>
              </a:rPr>
            </a:br>
            <a:r>
              <a:rPr lang="en-GB" dirty="0">
                <a:solidFill>
                  <a:srgbClr val="002060"/>
                </a:solidFill>
              </a:rPr>
              <a:t>  </a:t>
            </a:r>
            <a:br>
              <a:rPr lang="en-GB" dirty="0">
                <a:solidFill>
                  <a:srgbClr val="002060"/>
                </a:solidFill>
              </a:rPr>
            </a:b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4294967295"/>
          </p:nvPr>
        </p:nvSpPr>
        <p:spPr>
          <a:xfrm>
            <a:off x="0" y="1195627"/>
            <a:ext cx="9144000" cy="5824537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002060"/>
                </a:solidFill>
              </a:rPr>
              <a:t>                                         Pre and post-school care for your child at Suckley School </a:t>
            </a:r>
          </a:p>
          <a:p>
            <a:pPr algn="l"/>
            <a:endParaRPr lang="en-GB" dirty="0">
              <a:solidFill>
                <a:srgbClr val="00206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After School Club – available on Monday until 4.30pm and on Tuesdays, Wednesdays and Thursdays until 5.30pm at a cost of £6.25 per hour to include a snack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Breakfast Club – available each morning from 8am at a cost of </a:t>
            </a:r>
            <a:r>
              <a:rPr lang="en-GB">
                <a:solidFill>
                  <a:srgbClr val="002060"/>
                </a:solidFill>
              </a:rPr>
              <a:t>£3.75 </a:t>
            </a:r>
            <a:r>
              <a:rPr lang="en-GB" dirty="0">
                <a:solidFill>
                  <a:srgbClr val="002060"/>
                </a:solidFill>
              </a:rPr>
              <a:t>to include cereal and/or toast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For further information or to make a booking, please contact the school office on 01886 884283. Please note we can only honour pre-booked sessions as places are limited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</a:endParaRPr>
          </a:p>
          <a:p>
            <a:pPr marL="228600" lvl="1" indent="0">
              <a:buNone/>
            </a:pPr>
            <a:r>
              <a:rPr lang="en-GB" sz="1400" dirty="0"/>
              <a:t>Head Teacher Mrs Helen Field</a:t>
            </a:r>
          </a:p>
          <a:p>
            <a:pPr marL="228600" lvl="1" indent="0">
              <a:buNone/>
            </a:pPr>
            <a:r>
              <a:rPr lang="en-GB" sz="1400" dirty="0"/>
              <a:t>CHURCH LANE, SUCKLEY, WORCESTERSHIRE, WR6 5DE</a:t>
            </a:r>
          </a:p>
          <a:p>
            <a:pPr marL="228600" lvl="1" indent="0">
              <a:buNone/>
            </a:pPr>
            <a:r>
              <a:rPr lang="en-GB" sz="1400" dirty="0"/>
              <a:t>Telephone/Fax: 01886 884283</a:t>
            </a:r>
          </a:p>
          <a:p>
            <a:pPr marL="228600" lvl="1" indent="0">
              <a:buNone/>
            </a:pPr>
            <a:r>
              <a:rPr lang="en-GB" sz="1400" dirty="0"/>
              <a:t>E-mail: office@suckley.worcs.sch.uk  Website: www.suckleyschool.co.uk</a:t>
            </a:r>
            <a:endParaRPr lang="en-GB" sz="1100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</a:endParaRPr>
          </a:p>
          <a:p>
            <a:pPr marL="0" indent="0" algn="l">
              <a:buNone/>
            </a:pPr>
            <a:endParaRPr lang="en-GB" dirty="0">
              <a:solidFill>
                <a:srgbClr val="00206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>
              <a:solidFill>
                <a:srgbClr val="00206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54" y="-68602"/>
            <a:ext cx="2193336" cy="2202671"/>
          </a:xfrm>
          <a:prstGeom prst="rect">
            <a:avLst/>
          </a:prstGeom>
        </p:spPr>
      </p:pic>
      <p:pic>
        <p:nvPicPr>
          <p:cNvPr id="1026" name="Picture 2" descr="Ofsted_Outstanding_OP_Colour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0103" y="343162"/>
            <a:ext cx="1043911" cy="1043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01347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285</TotalTime>
  <Words>144</Words>
  <Application>Microsoft Office PowerPoint</Application>
  <PresentationFormat>Widescreen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Corbel</vt:lpstr>
      <vt:lpstr>Wingdings</vt:lpstr>
      <vt:lpstr>Banded</vt:lpstr>
      <vt:lpstr>                            ‘stay and play’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Kids Fun Club (KFC)</dc:title>
  <dc:creator>Staff</dc:creator>
  <cp:lastModifiedBy>Kate Gaughan</cp:lastModifiedBy>
  <cp:revision>21</cp:revision>
  <cp:lastPrinted>2026-06-02T11:07:29Z</cp:lastPrinted>
  <dcterms:created xsi:type="dcterms:W3CDTF">2016-06-20T12:29:00Z</dcterms:created>
  <dcterms:modified xsi:type="dcterms:W3CDTF">2026-06-02T11:07:40Z</dcterms:modified>
</cp:coreProperties>
</file>