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4" r:id="rId1"/>
  </p:sldMasterIdLst>
  <p:sldIdLst>
    <p:sldId id="256" r:id="rId2"/>
    <p:sldId id="257" r:id="rId3"/>
    <p:sldId id="258" r:id="rId4"/>
    <p:sldId id="259" r:id="rId5"/>
    <p:sldId id="260" r:id="rId6"/>
    <p:sldId id="262" r:id="rId7"/>
    <p:sldId id="263" r:id="rId8"/>
    <p:sldId id="264" r:id="rId9"/>
    <p:sldId id="265" r:id="rId10"/>
    <p:sldId id="266" r:id="rId11"/>
    <p:sldId id="267" r:id="rId12"/>
    <p:sldId id="268" r:id="rId13"/>
    <p:sldId id="269" r:id="rId14"/>
    <p:sldId id="272" r:id="rId15"/>
    <p:sldId id="273" r:id="rId16"/>
    <p:sldId id="274" r:id="rId17"/>
    <p:sldId id="270" r:id="rId18"/>
    <p:sldId id="275" r:id="rId19"/>
    <p:sldId id="276" r:id="rId20"/>
    <p:sldId id="277" r:id="rId21"/>
    <p:sldId id="278" r:id="rId22"/>
    <p:sldId id="279" r:id="rId23"/>
    <p:sldId id="283" r:id="rId24"/>
    <p:sldId id="280" r:id="rId25"/>
    <p:sldId id="281" r:id="rId26"/>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8DD3214-AB63-409C-85BB-8D9A00237FB3}" v="3" dt="2022-05-11T09:09:29.569"/>
    <p1510:client id="{A4CFEC88-C91D-46E8-9608-C2A70D63CF0B}" v="262" dt="2022-03-10T10:51:16.943"/>
    <p1510:client id="{BFA7BCAB-ECF3-D5CB-AD93-3D6E73DD6994}" v="1264" dt="2022-03-10T13:02:10.137"/>
    <p1510:client id="{C4803E2B-E699-2AAC-B0E0-96AE46247476}" v="102" dt="2022-03-10T18:24:22.437"/>
    <p1510:client id="{FF1834DA-1B89-4C1B-8A03-CFEFEE7E8EB7}" v="6" dt="2022-03-16T11:42:09.596"/>
    <p1510:client id="{F5BABA51-28F7-1E67-8291-667A62E89F5E}" v="313" dt="2022-03-10T11:25:00.0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114" d="100"/>
          <a:sy n="114" d="100"/>
        </p:scale>
        <p:origin x="186"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diagrams/_rels/data3.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_rels/drawing3.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14.svg"/><Relationship Id="rId1" Type="http://schemas.openxmlformats.org/officeDocument/2006/relationships/image" Target="../media/image13.png"/><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7239634-2FDA-4D6A-81B6-A30338746ADC}"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172DAB1C-EC29-4927-B073-B3EAF8F1A237}">
      <dgm:prSet/>
      <dgm:spPr/>
      <dgm:t>
        <a:bodyPr/>
        <a:lstStyle/>
        <a:p>
          <a:r>
            <a:rPr lang="en-US" b="1" baseline="0"/>
            <a:t>Established research in neuroscience</a:t>
          </a:r>
          <a:endParaRPr lang="en-US"/>
        </a:p>
      </dgm:t>
    </dgm:pt>
    <dgm:pt modelId="{330D7171-0399-4A61-A428-91C700E11A1F}" type="parTrans" cxnId="{8E7C91F7-B4FB-48BD-92D3-B1775086B978}">
      <dgm:prSet/>
      <dgm:spPr/>
      <dgm:t>
        <a:bodyPr/>
        <a:lstStyle/>
        <a:p>
          <a:endParaRPr lang="en-US"/>
        </a:p>
      </dgm:t>
    </dgm:pt>
    <dgm:pt modelId="{D9DF5CF9-16FB-48D8-8783-CF07A705E87D}" type="sibTrans" cxnId="{8E7C91F7-B4FB-48BD-92D3-B1775086B978}">
      <dgm:prSet/>
      <dgm:spPr/>
      <dgm:t>
        <a:bodyPr/>
        <a:lstStyle/>
        <a:p>
          <a:endParaRPr lang="en-US"/>
        </a:p>
      </dgm:t>
    </dgm:pt>
    <dgm:pt modelId="{B007584E-D165-456A-AA7A-1468EBA2091C}">
      <dgm:prSet/>
      <dgm:spPr/>
      <dgm:t>
        <a:bodyPr/>
        <a:lstStyle/>
        <a:p>
          <a:r>
            <a:rPr lang="en-US" b="1" baseline="0"/>
            <a:t>Attachment research</a:t>
          </a:r>
          <a:endParaRPr lang="en-US"/>
        </a:p>
      </dgm:t>
    </dgm:pt>
    <dgm:pt modelId="{B9C6080D-7F06-4F5F-9BD2-5DF9700921B4}" type="parTrans" cxnId="{2F6282B6-7478-4B37-89B4-CBC5833AAF32}">
      <dgm:prSet/>
      <dgm:spPr/>
      <dgm:t>
        <a:bodyPr/>
        <a:lstStyle/>
        <a:p>
          <a:endParaRPr lang="en-US"/>
        </a:p>
      </dgm:t>
    </dgm:pt>
    <dgm:pt modelId="{D9DC045A-2A26-4713-A0A7-FA4992ACF2BA}" type="sibTrans" cxnId="{2F6282B6-7478-4B37-89B4-CBC5833AAF32}">
      <dgm:prSet/>
      <dgm:spPr/>
      <dgm:t>
        <a:bodyPr/>
        <a:lstStyle/>
        <a:p>
          <a:endParaRPr lang="en-US"/>
        </a:p>
      </dgm:t>
    </dgm:pt>
    <dgm:pt modelId="{EFB2E69E-6287-487F-AD22-8C54702E2D07}">
      <dgm:prSet/>
      <dgm:spPr/>
      <dgm:t>
        <a:bodyPr/>
        <a:lstStyle/>
        <a:p>
          <a:r>
            <a:rPr lang="en-US" b="1" baseline="0"/>
            <a:t>Child development theory </a:t>
          </a:r>
          <a:endParaRPr lang="en-US"/>
        </a:p>
      </dgm:t>
    </dgm:pt>
    <dgm:pt modelId="{CF8FB711-D34F-4A39-9547-D88E720FF675}" type="parTrans" cxnId="{A81D76A3-5B2A-4508-A90F-B93A96C76D73}">
      <dgm:prSet/>
      <dgm:spPr/>
      <dgm:t>
        <a:bodyPr/>
        <a:lstStyle/>
        <a:p>
          <a:endParaRPr lang="en-US"/>
        </a:p>
      </dgm:t>
    </dgm:pt>
    <dgm:pt modelId="{AD83F14F-333A-4ED0-B6E5-A372BDA88922}" type="sibTrans" cxnId="{A81D76A3-5B2A-4508-A90F-B93A96C76D73}">
      <dgm:prSet/>
      <dgm:spPr/>
      <dgm:t>
        <a:bodyPr/>
        <a:lstStyle/>
        <a:p>
          <a:endParaRPr lang="en-US"/>
        </a:p>
      </dgm:t>
    </dgm:pt>
    <dgm:pt modelId="{478345A3-5F1F-43FF-8BF0-0721E5622439}">
      <dgm:prSet/>
      <dgm:spPr/>
      <dgm:t>
        <a:bodyPr/>
        <a:lstStyle/>
        <a:p>
          <a:r>
            <a:rPr lang="en-US" b="1" baseline="0"/>
            <a:t>Reasearch into the role of creativty and play</a:t>
          </a:r>
          <a:endParaRPr lang="en-US"/>
        </a:p>
      </dgm:t>
    </dgm:pt>
    <dgm:pt modelId="{261AB805-54C4-4E31-98C7-EA19D53F3152}" type="parTrans" cxnId="{E609C31A-70AF-4828-93CA-77230BD1F4D4}">
      <dgm:prSet/>
      <dgm:spPr/>
      <dgm:t>
        <a:bodyPr/>
        <a:lstStyle/>
        <a:p>
          <a:endParaRPr lang="en-US"/>
        </a:p>
      </dgm:t>
    </dgm:pt>
    <dgm:pt modelId="{E2C6CC9C-6D19-4B7C-AFA0-176AE8CD818D}" type="sibTrans" cxnId="{E609C31A-70AF-4828-93CA-77230BD1F4D4}">
      <dgm:prSet/>
      <dgm:spPr/>
      <dgm:t>
        <a:bodyPr/>
        <a:lstStyle/>
        <a:p>
          <a:endParaRPr lang="en-US"/>
        </a:p>
      </dgm:t>
    </dgm:pt>
    <dgm:pt modelId="{2FCC8880-0400-40B7-B0A4-F9038843CBAC}" type="pres">
      <dgm:prSet presAssocID="{17239634-2FDA-4D6A-81B6-A30338746ADC}" presName="linear" presStyleCnt="0">
        <dgm:presLayoutVars>
          <dgm:animLvl val="lvl"/>
          <dgm:resizeHandles val="exact"/>
        </dgm:presLayoutVars>
      </dgm:prSet>
      <dgm:spPr/>
    </dgm:pt>
    <dgm:pt modelId="{06D3441C-7E60-4FB5-AFBB-F283F682C44E}" type="pres">
      <dgm:prSet presAssocID="{172DAB1C-EC29-4927-B073-B3EAF8F1A237}" presName="parentText" presStyleLbl="node1" presStyleIdx="0" presStyleCnt="4">
        <dgm:presLayoutVars>
          <dgm:chMax val="0"/>
          <dgm:bulletEnabled val="1"/>
        </dgm:presLayoutVars>
      </dgm:prSet>
      <dgm:spPr/>
    </dgm:pt>
    <dgm:pt modelId="{3C213A35-C4FE-4EFE-BE69-92B62463F628}" type="pres">
      <dgm:prSet presAssocID="{D9DF5CF9-16FB-48D8-8783-CF07A705E87D}" presName="spacer" presStyleCnt="0"/>
      <dgm:spPr/>
    </dgm:pt>
    <dgm:pt modelId="{CBE71327-782D-4B7B-9A7E-FA7F8E8E4774}" type="pres">
      <dgm:prSet presAssocID="{B007584E-D165-456A-AA7A-1468EBA2091C}" presName="parentText" presStyleLbl="node1" presStyleIdx="1" presStyleCnt="4">
        <dgm:presLayoutVars>
          <dgm:chMax val="0"/>
          <dgm:bulletEnabled val="1"/>
        </dgm:presLayoutVars>
      </dgm:prSet>
      <dgm:spPr/>
    </dgm:pt>
    <dgm:pt modelId="{93B5E1CA-D9B1-4A92-843A-50458C1376D8}" type="pres">
      <dgm:prSet presAssocID="{D9DC045A-2A26-4713-A0A7-FA4992ACF2BA}" presName="spacer" presStyleCnt="0"/>
      <dgm:spPr/>
    </dgm:pt>
    <dgm:pt modelId="{051F72E0-8CFA-4710-A122-246973E95E15}" type="pres">
      <dgm:prSet presAssocID="{EFB2E69E-6287-487F-AD22-8C54702E2D07}" presName="parentText" presStyleLbl="node1" presStyleIdx="2" presStyleCnt="4">
        <dgm:presLayoutVars>
          <dgm:chMax val="0"/>
          <dgm:bulletEnabled val="1"/>
        </dgm:presLayoutVars>
      </dgm:prSet>
      <dgm:spPr/>
    </dgm:pt>
    <dgm:pt modelId="{E76C0E7D-1B27-4946-B08F-CC3B9331A948}" type="pres">
      <dgm:prSet presAssocID="{AD83F14F-333A-4ED0-B6E5-A372BDA88922}" presName="spacer" presStyleCnt="0"/>
      <dgm:spPr/>
    </dgm:pt>
    <dgm:pt modelId="{2FDE706D-C1C3-4B11-AE8F-4FEF2BFE287F}" type="pres">
      <dgm:prSet presAssocID="{478345A3-5F1F-43FF-8BF0-0721E5622439}" presName="parentText" presStyleLbl="node1" presStyleIdx="3" presStyleCnt="4">
        <dgm:presLayoutVars>
          <dgm:chMax val="0"/>
          <dgm:bulletEnabled val="1"/>
        </dgm:presLayoutVars>
      </dgm:prSet>
      <dgm:spPr/>
    </dgm:pt>
  </dgm:ptLst>
  <dgm:cxnLst>
    <dgm:cxn modelId="{E609C31A-70AF-4828-93CA-77230BD1F4D4}" srcId="{17239634-2FDA-4D6A-81B6-A30338746ADC}" destId="{478345A3-5F1F-43FF-8BF0-0721E5622439}" srcOrd="3" destOrd="0" parTransId="{261AB805-54C4-4E31-98C7-EA19D53F3152}" sibTransId="{E2C6CC9C-6D19-4B7C-AFA0-176AE8CD818D}"/>
    <dgm:cxn modelId="{EB85BD29-762E-495C-B0DE-A92DBB13C4C6}" type="presOf" srcId="{17239634-2FDA-4D6A-81B6-A30338746ADC}" destId="{2FCC8880-0400-40B7-B0A4-F9038843CBAC}" srcOrd="0" destOrd="0" presId="urn:microsoft.com/office/officeart/2005/8/layout/vList2"/>
    <dgm:cxn modelId="{18C7257C-9D14-4E8C-9F77-E90D0D1B8E01}" type="presOf" srcId="{172DAB1C-EC29-4927-B073-B3EAF8F1A237}" destId="{06D3441C-7E60-4FB5-AFBB-F283F682C44E}" srcOrd="0" destOrd="0" presId="urn:microsoft.com/office/officeart/2005/8/layout/vList2"/>
    <dgm:cxn modelId="{A81D76A3-5B2A-4508-A90F-B93A96C76D73}" srcId="{17239634-2FDA-4D6A-81B6-A30338746ADC}" destId="{EFB2E69E-6287-487F-AD22-8C54702E2D07}" srcOrd="2" destOrd="0" parTransId="{CF8FB711-D34F-4A39-9547-D88E720FF675}" sibTransId="{AD83F14F-333A-4ED0-B6E5-A372BDA88922}"/>
    <dgm:cxn modelId="{2F6282B6-7478-4B37-89B4-CBC5833AAF32}" srcId="{17239634-2FDA-4D6A-81B6-A30338746ADC}" destId="{B007584E-D165-456A-AA7A-1468EBA2091C}" srcOrd="1" destOrd="0" parTransId="{B9C6080D-7F06-4F5F-9BD2-5DF9700921B4}" sibTransId="{D9DC045A-2A26-4713-A0A7-FA4992ACF2BA}"/>
    <dgm:cxn modelId="{422A71E9-58B4-486D-AC77-F4BC55709162}" type="presOf" srcId="{478345A3-5F1F-43FF-8BF0-0721E5622439}" destId="{2FDE706D-C1C3-4B11-AE8F-4FEF2BFE287F}" srcOrd="0" destOrd="0" presId="urn:microsoft.com/office/officeart/2005/8/layout/vList2"/>
    <dgm:cxn modelId="{FA3AA6F4-C180-4980-BEA0-93A2B1EF552D}" type="presOf" srcId="{B007584E-D165-456A-AA7A-1468EBA2091C}" destId="{CBE71327-782D-4B7B-9A7E-FA7F8E8E4774}" srcOrd="0" destOrd="0" presId="urn:microsoft.com/office/officeart/2005/8/layout/vList2"/>
    <dgm:cxn modelId="{8E7C91F7-B4FB-48BD-92D3-B1775086B978}" srcId="{17239634-2FDA-4D6A-81B6-A30338746ADC}" destId="{172DAB1C-EC29-4927-B073-B3EAF8F1A237}" srcOrd="0" destOrd="0" parTransId="{330D7171-0399-4A61-A428-91C700E11A1F}" sibTransId="{D9DF5CF9-16FB-48D8-8783-CF07A705E87D}"/>
    <dgm:cxn modelId="{13ED79FA-86F7-4047-BFAA-46ED61BD5DEE}" type="presOf" srcId="{EFB2E69E-6287-487F-AD22-8C54702E2D07}" destId="{051F72E0-8CFA-4710-A122-246973E95E15}" srcOrd="0" destOrd="0" presId="urn:microsoft.com/office/officeart/2005/8/layout/vList2"/>
    <dgm:cxn modelId="{27691A8E-9273-4E4C-A53E-0FB36340A629}" type="presParOf" srcId="{2FCC8880-0400-40B7-B0A4-F9038843CBAC}" destId="{06D3441C-7E60-4FB5-AFBB-F283F682C44E}" srcOrd="0" destOrd="0" presId="urn:microsoft.com/office/officeart/2005/8/layout/vList2"/>
    <dgm:cxn modelId="{0C455129-C68F-4339-A5B6-3165D5C5CFD3}" type="presParOf" srcId="{2FCC8880-0400-40B7-B0A4-F9038843CBAC}" destId="{3C213A35-C4FE-4EFE-BE69-92B62463F628}" srcOrd="1" destOrd="0" presId="urn:microsoft.com/office/officeart/2005/8/layout/vList2"/>
    <dgm:cxn modelId="{C6FFD4F7-B9C5-403C-8D0E-42844C2E41FB}" type="presParOf" srcId="{2FCC8880-0400-40B7-B0A4-F9038843CBAC}" destId="{CBE71327-782D-4B7B-9A7E-FA7F8E8E4774}" srcOrd="2" destOrd="0" presId="urn:microsoft.com/office/officeart/2005/8/layout/vList2"/>
    <dgm:cxn modelId="{97E456CD-481E-4910-BA27-9336B72032A5}" type="presParOf" srcId="{2FCC8880-0400-40B7-B0A4-F9038843CBAC}" destId="{93B5E1CA-D9B1-4A92-843A-50458C1376D8}" srcOrd="3" destOrd="0" presId="urn:microsoft.com/office/officeart/2005/8/layout/vList2"/>
    <dgm:cxn modelId="{2009CE1D-082F-4EE0-B3F4-9E0DB7F6FC4A}" type="presParOf" srcId="{2FCC8880-0400-40B7-B0A4-F9038843CBAC}" destId="{051F72E0-8CFA-4710-A122-246973E95E15}" srcOrd="4" destOrd="0" presId="urn:microsoft.com/office/officeart/2005/8/layout/vList2"/>
    <dgm:cxn modelId="{318635F0-1C59-4CB7-9402-BD1E6FA169F5}" type="presParOf" srcId="{2FCC8880-0400-40B7-B0A4-F9038843CBAC}" destId="{E76C0E7D-1B27-4946-B08F-CC3B9331A948}" srcOrd="5" destOrd="0" presId="urn:microsoft.com/office/officeart/2005/8/layout/vList2"/>
    <dgm:cxn modelId="{113A3E97-3049-49A5-8CAD-A850B8719B8E}" type="presParOf" srcId="{2FCC8880-0400-40B7-B0A4-F9038843CBAC}" destId="{2FDE706D-C1C3-4B11-AE8F-4FEF2BFE287F}" srcOrd="6"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1A6271C-576D-45E6-BA1B-C0EC9142528E}"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261637C4-4C45-467B-A3FB-FAD1FF8E0607}">
      <dgm:prSet/>
      <dgm:spPr/>
      <dgm:t>
        <a:bodyPr/>
        <a:lstStyle/>
        <a:p>
          <a:r>
            <a:rPr lang="en-GB" b="1"/>
            <a:t>Importantly the structures in this part of the brain are responsible for coordinating the fight/ flight or freeze response.</a:t>
          </a:r>
          <a:endParaRPr lang="en-US"/>
        </a:p>
      </dgm:t>
    </dgm:pt>
    <dgm:pt modelId="{8383C3E8-AB74-48AA-A308-77102C709603}" type="parTrans" cxnId="{7A1B45C5-7DC8-4397-8328-6C6B4F516852}">
      <dgm:prSet/>
      <dgm:spPr/>
      <dgm:t>
        <a:bodyPr/>
        <a:lstStyle/>
        <a:p>
          <a:endParaRPr lang="en-US"/>
        </a:p>
      </dgm:t>
    </dgm:pt>
    <dgm:pt modelId="{ECD1A901-EEF6-4E7C-B986-CE1C16B4B080}" type="sibTrans" cxnId="{7A1B45C5-7DC8-4397-8328-6C6B4F516852}">
      <dgm:prSet/>
      <dgm:spPr/>
      <dgm:t>
        <a:bodyPr/>
        <a:lstStyle/>
        <a:p>
          <a:endParaRPr lang="en-US"/>
        </a:p>
      </dgm:t>
    </dgm:pt>
    <dgm:pt modelId="{C3194E59-D790-4006-B288-8A24806BA96F}">
      <dgm:prSet/>
      <dgm:spPr/>
      <dgm:t>
        <a:bodyPr/>
        <a:lstStyle/>
        <a:p>
          <a:r>
            <a:rPr lang="en-GB" b="1"/>
            <a:t>Pre-birth to 6 months this part of the brain develops rapidly. A baby can only communicate and show distress through crying, smiling and eye contact. So holding and soothing, having eye contact, the world of the face, smiling, reassuring and repetition [singing, rhymes, talking] are critical for healthy development of this part of the brain.</a:t>
          </a:r>
          <a:endParaRPr lang="en-US"/>
        </a:p>
      </dgm:t>
    </dgm:pt>
    <dgm:pt modelId="{9A7C76DA-514D-4943-ADE0-2489531F8A66}" type="parTrans" cxnId="{EE9C27D7-A9EB-48DB-99C6-65CEA4275D93}">
      <dgm:prSet/>
      <dgm:spPr/>
      <dgm:t>
        <a:bodyPr/>
        <a:lstStyle/>
        <a:p>
          <a:endParaRPr lang="en-US"/>
        </a:p>
      </dgm:t>
    </dgm:pt>
    <dgm:pt modelId="{5235CA2F-87F9-4DEC-B5A7-2D29E035F36C}" type="sibTrans" cxnId="{EE9C27D7-A9EB-48DB-99C6-65CEA4275D93}">
      <dgm:prSet/>
      <dgm:spPr/>
      <dgm:t>
        <a:bodyPr/>
        <a:lstStyle/>
        <a:p>
          <a:endParaRPr lang="en-US"/>
        </a:p>
      </dgm:t>
    </dgm:pt>
    <dgm:pt modelId="{D0E902DC-729C-4124-9062-6CC26ABEBA82}" type="pres">
      <dgm:prSet presAssocID="{51A6271C-576D-45E6-BA1B-C0EC9142528E}" presName="linear" presStyleCnt="0">
        <dgm:presLayoutVars>
          <dgm:animLvl val="lvl"/>
          <dgm:resizeHandles val="exact"/>
        </dgm:presLayoutVars>
      </dgm:prSet>
      <dgm:spPr/>
    </dgm:pt>
    <dgm:pt modelId="{AD55C9F5-A032-46A2-A373-7392505E52A9}" type="pres">
      <dgm:prSet presAssocID="{261637C4-4C45-467B-A3FB-FAD1FF8E0607}" presName="parentText" presStyleLbl="node1" presStyleIdx="0" presStyleCnt="2">
        <dgm:presLayoutVars>
          <dgm:chMax val="0"/>
          <dgm:bulletEnabled val="1"/>
        </dgm:presLayoutVars>
      </dgm:prSet>
      <dgm:spPr/>
    </dgm:pt>
    <dgm:pt modelId="{EFF36064-01D6-42D5-A5E5-D26634FE35A4}" type="pres">
      <dgm:prSet presAssocID="{ECD1A901-EEF6-4E7C-B986-CE1C16B4B080}" presName="spacer" presStyleCnt="0"/>
      <dgm:spPr/>
    </dgm:pt>
    <dgm:pt modelId="{18BAC525-769B-4B45-8E05-0A04DC98F89C}" type="pres">
      <dgm:prSet presAssocID="{C3194E59-D790-4006-B288-8A24806BA96F}" presName="parentText" presStyleLbl="node1" presStyleIdx="1" presStyleCnt="2">
        <dgm:presLayoutVars>
          <dgm:chMax val="0"/>
          <dgm:bulletEnabled val="1"/>
        </dgm:presLayoutVars>
      </dgm:prSet>
      <dgm:spPr/>
    </dgm:pt>
  </dgm:ptLst>
  <dgm:cxnLst>
    <dgm:cxn modelId="{15416A9C-B13D-41C8-94FC-99B1A857FA2B}" type="presOf" srcId="{261637C4-4C45-467B-A3FB-FAD1FF8E0607}" destId="{AD55C9F5-A032-46A2-A373-7392505E52A9}" srcOrd="0" destOrd="0" presId="urn:microsoft.com/office/officeart/2005/8/layout/vList2"/>
    <dgm:cxn modelId="{16993AB8-6E1F-4BB3-8A4C-408460795DAA}" type="presOf" srcId="{C3194E59-D790-4006-B288-8A24806BA96F}" destId="{18BAC525-769B-4B45-8E05-0A04DC98F89C}" srcOrd="0" destOrd="0" presId="urn:microsoft.com/office/officeart/2005/8/layout/vList2"/>
    <dgm:cxn modelId="{7A1B45C5-7DC8-4397-8328-6C6B4F516852}" srcId="{51A6271C-576D-45E6-BA1B-C0EC9142528E}" destId="{261637C4-4C45-467B-A3FB-FAD1FF8E0607}" srcOrd="0" destOrd="0" parTransId="{8383C3E8-AB74-48AA-A308-77102C709603}" sibTransId="{ECD1A901-EEF6-4E7C-B986-CE1C16B4B080}"/>
    <dgm:cxn modelId="{E052A6CB-2E35-40BA-B839-03A3EF5151CD}" type="presOf" srcId="{51A6271C-576D-45E6-BA1B-C0EC9142528E}" destId="{D0E902DC-729C-4124-9062-6CC26ABEBA82}" srcOrd="0" destOrd="0" presId="urn:microsoft.com/office/officeart/2005/8/layout/vList2"/>
    <dgm:cxn modelId="{EE9C27D7-A9EB-48DB-99C6-65CEA4275D93}" srcId="{51A6271C-576D-45E6-BA1B-C0EC9142528E}" destId="{C3194E59-D790-4006-B288-8A24806BA96F}" srcOrd="1" destOrd="0" parTransId="{9A7C76DA-514D-4943-ADE0-2489531F8A66}" sibTransId="{5235CA2F-87F9-4DEC-B5A7-2D29E035F36C}"/>
    <dgm:cxn modelId="{7D4502F0-F054-47F6-9D79-EA09EE6DC43E}" type="presParOf" srcId="{D0E902DC-729C-4124-9062-6CC26ABEBA82}" destId="{AD55C9F5-A032-46A2-A373-7392505E52A9}" srcOrd="0" destOrd="0" presId="urn:microsoft.com/office/officeart/2005/8/layout/vList2"/>
    <dgm:cxn modelId="{CAD3CF1B-70DA-49E6-BE92-AF57C16D2099}" type="presParOf" srcId="{D0E902DC-729C-4124-9062-6CC26ABEBA82}" destId="{EFF36064-01D6-42D5-A5E5-D26634FE35A4}" srcOrd="1" destOrd="0" presId="urn:microsoft.com/office/officeart/2005/8/layout/vList2"/>
    <dgm:cxn modelId="{352432DA-FD8A-420E-8FD7-51DA3A2B59DF}" type="presParOf" srcId="{D0E902DC-729C-4124-9062-6CC26ABEBA82}" destId="{18BAC525-769B-4B45-8E05-0A04DC98F89C}" srcOrd="2"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45B8FE7-5321-41BF-AAB5-19503B57E230}"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463DEDD5-5D1E-4B3E-A601-242FB07ACAAA}">
      <dgm:prSet/>
      <dgm:spPr/>
      <dgm:t>
        <a:bodyPr/>
        <a:lstStyle/>
        <a:p>
          <a:pPr>
            <a:lnSpc>
              <a:spcPct val="100000"/>
            </a:lnSpc>
          </a:pPr>
          <a:r>
            <a:rPr lang="en-GB" b="0"/>
            <a:t>The Neural pathways are formed in response to  internal and external environment. </a:t>
          </a:r>
          <a:endParaRPr lang="en-US"/>
        </a:p>
      </dgm:t>
    </dgm:pt>
    <dgm:pt modelId="{EAA58657-B018-4D9C-BD44-375E01FCB110}" type="parTrans" cxnId="{2E1B5757-FB53-4D89-A549-CC128A37F08E}">
      <dgm:prSet/>
      <dgm:spPr/>
      <dgm:t>
        <a:bodyPr/>
        <a:lstStyle/>
        <a:p>
          <a:endParaRPr lang="en-US"/>
        </a:p>
      </dgm:t>
    </dgm:pt>
    <dgm:pt modelId="{064E89D6-50F5-4EC3-878E-40C313C28088}" type="sibTrans" cxnId="{2E1B5757-FB53-4D89-A549-CC128A37F08E}">
      <dgm:prSet/>
      <dgm:spPr/>
      <dgm:t>
        <a:bodyPr/>
        <a:lstStyle/>
        <a:p>
          <a:endParaRPr lang="en-US"/>
        </a:p>
      </dgm:t>
    </dgm:pt>
    <dgm:pt modelId="{732492CE-162F-404F-9782-7C3305AA335F}">
      <dgm:prSet/>
      <dgm:spPr/>
      <dgm:t>
        <a:bodyPr/>
        <a:lstStyle/>
        <a:p>
          <a:pPr>
            <a:lnSpc>
              <a:spcPct val="100000"/>
            </a:lnSpc>
          </a:pPr>
          <a:r>
            <a:rPr lang="en-GB"/>
            <a:t>It is the nature of what we experience particularly our emotional experiences with care givers within the first few years. </a:t>
          </a:r>
          <a:endParaRPr lang="en-US"/>
        </a:p>
      </dgm:t>
    </dgm:pt>
    <dgm:pt modelId="{F215E538-138F-4732-9C50-91BDDFDA5876}" type="parTrans" cxnId="{A4430CD0-5DD4-477D-96A1-03EA0504429B}">
      <dgm:prSet/>
      <dgm:spPr/>
      <dgm:t>
        <a:bodyPr/>
        <a:lstStyle/>
        <a:p>
          <a:endParaRPr lang="en-US"/>
        </a:p>
      </dgm:t>
    </dgm:pt>
    <dgm:pt modelId="{02D35CC4-B024-477B-A7DC-D0162381027E}" type="sibTrans" cxnId="{A4430CD0-5DD4-477D-96A1-03EA0504429B}">
      <dgm:prSet/>
      <dgm:spPr/>
      <dgm:t>
        <a:bodyPr/>
        <a:lstStyle/>
        <a:p>
          <a:endParaRPr lang="en-US"/>
        </a:p>
      </dgm:t>
    </dgm:pt>
    <dgm:pt modelId="{46DD2429-B884-4FF4-A5D0-8BB14D1BCA56}">
      <dgm:prSet/>
      <dgm:spPr/>
      <dgm:t>
        <a:bodyPr/>
        <a:lstStyle/>
        <a:p>
          <a:pPr>
            <a:lnSpc>
              <a:spcPct val="100000"/>
            </a:lnSpc>
          </a:pPr>
          <a:r>
            <a:rPr lang="en-GB" b="0"/>
            <a:t>The amount and quality of care will determine the connections that form between the neuron and eventual pattern of our neural networks.</a:t>
          </a:r>
          <a:endParaRPr lang="en-US"/>
        </a:p>
      </dgm:t>
    </dgm:pt>
    <dgm:pt modelId="{29010902-D1B0-4553-A02E-1937F9BA0DCB}" type="parTrans" cxnId="{6FA60032-5B00-4E26-A8BC-2A807353B517}">
      <dgm:prSet/>
      <dgm:spPr/>
      <dgm:t>
        <a:bodyPr/>
        <a:lstStyle/>
        <a:p>
          <a:endParaRPr lang="en-US"/>
        </a:p>
      </dgm:t>
    </dgm:pt>
    <dgm:pt modelId="{E3232599-18E4-4006-B499-7241BCACB62A}" type="sibTrans" cxnId="{6FA60032-5B00-4E26-A8BC-2A807353B517}">
      <dgm:prSet/>
      <dgm:spPr/>
      <dgm:t>
        <a:bodyPr/>
        <a:lstStyle/>
        <a:p>
          <a:endParaRPr lang="en-US"/>
        </a:p>
      </dgm:t>
    </dgm:pt>
    <dgm:pt modelId="{D5B7F741-2421-4F9A-B8FC-6C33EE6B6C27}">
      <dgm:prSet/>
      <dgm:spPr/>
      <dgm:t>
        <a:bodyPr/>
        <a:lstStyle/>
        <a:p>
          <a:pPr>
            <a:lnSpc>
              <a:spcPct val="100000"/>
            </a:lnSpc>
          </a:pPr>
          <a:r>
            <a:rPr lang="en-GB" b="0"/>
            <a:t>Our early experiences are </a:t>
          </a:r>
          <a:r>
            <a:rPr lang="en-GB"/>
            <a:t>CRITICAL in shaping the course of our social and emotional development. </a:t>
          </a:r>
          <a:r>
            <a:rPr lang="en-GB" b="0"/>
            <a:t>Whether or not we can develop the capacity to love, empathise and form healthy relationships. Whether we are able to respond effectively to stress.</a:t>
          </a:r>
          <a:endParaRPr lang="en-US"/>
        </a:p>
      </dgm:t>
    </dgm:pt>
    <dgm:pt modelId="{8A8CA84A-E6D0-4E27-89B1-C5B6AF272EA5}" type="parTrans" cxnId="{142D1E6A-15FB-4BC0-85AB-00D2C36FB42E}">
      <dgm:prSet/>
      <dgm:spPr/>
      <dgm:t>
        <a:bodyPr/>
        <a:lstStyle/>
        <a:p>
          <a:endParaRPr lang="en-US"/>
        </a:p>
      </dgm:t>
    </dgm:pt>
    <dgm:pt modelId="{F924B0CF-EDBE-4BE9-B81F-A1698CC06059}" type="sibTrans" cxnId="{142D1E6A-15FB-4BC0-85AB-00D2C36FB42E}">
      <dgm:prSet/>
      <dgm:spPr/>
      <dgm:t>
        <a:bodyPr/>
        <a:lstStyle/>
        <a:p>
          <a:endParaRPr lang="en-US"/>
        </a:p>
      </dgm:t>
    </dgm:pt>
    <dgm:pt modelId="{E28B72F3-DAE8-4F3E-84DD-C524EF2E5721}" type="pres">
      <dgm:prSet presAssocID="{545B8FE7-5321-41BF-AAB5-19503B57E230}" presName="root" presStyleCnt="0">
        <dgm:presLayoutVars>
          <dgm:dir/>
          <dgm:resizeHandles val="exact"/>
        </dgm:presLayoutVars>
      </dgm:prSet>
      <dgm:spPr/>
    </dgm:pt>
    <dgm:pt modelId="{6EFE9B44-4FDB-486C-B7D7-D423B58BDB3F}" type="pres">
      <dgm:prSet presAssocID="{463DEDD5-5D1E-4B3E-A601-242FB07ACAAA}" presName="compNode" presStyleCnt="0"/>
      <dgm:spPr/>
    </dgm:pt>
    <dgm:pt modelId="{D7E10853-885A-44D2-8A6E-9115974E258C}" type="pres">
      <dgm:prSet presAssocID="{463DEDD5-5D1E-4B3E-A601-242FB07ACAAA}" presName="bgRect" presStyleLbl="bgShp" presStyleIdx="0" presStyleCnt="4"/>
      <dgm:spPr/>
    </dgm:pt>
    <dgm:pt modelId="{21331386-1F9E-4D2F-9E78-F7ABD1990297}" type="pres">
      <dgm:prSet presAssocID="{463DEDD5-5D1E-4B3E-A601-242FB07ACAAA}"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rain"/>
        </a:ext>
      </dgm:extLst>
    </dgm:pt>
    <dgm:pt modelId="{A472359A-3490-46B9-89D8-90B9DC3773D5}" type="pres">
      <dgm:prSet presAssocID="{463DEDD5-5D1E-4B3E-A601-242FB07ACAAA}" presName="spaceRect" presStyleCnt="0"/>
      <dgm:spPr/>
    </dgm:pt>
    <dgm:pt modelId="{0813E393-9136-4474-9439-C6FCD2C4CFC8}" type="pres">
      <dgm:prSet presAssocID="{463DEDD5-5D1E-4B3E-A601-242FB07ACAAA}" presName="parTx" presStyleLbl="revTx" presStyleIdx="0" presStyleCnt="4">
        <dgm:presLayoutVars>
          <dgm:chMax val="0"/>
          <dgm:chPref val="0"/>
        </dgm:presLayoutVars>
      </dgm:prSet>
      <dgm:spPr/>
    </dgm:pt>
    <dgm:pt modelId="{6F5E1C81-2E4B-43D8-8897-F9F8C6C4285A}" type="pres">
      <dgm:prSet presAssocID="{064E89D6-50F5-4EC3-878E-40C313C28088}" presName="sibTrans" presStyleCnt="0"/>
      <dgm:spPr/>
    </dgm:pt>
    <dgm:pt modelId="{EB9612AF-4F36-4A8B-A067-A7F26F68FF47}" type="pres">
      <dgm:prSet presAssocID="{732492CE-162F-404F-9782-7C3305AA335F}" presName="compNode" presStyleCnt="0"/>
      <dgm:spPr/>
    </dgm:pt>
    <dgm:pt modelId="{7C7BB8F5-EF7A-4B0F-A7DF-EF87766E4015}" type="pres">
      <dgm:prSet presAssocID="{732492CE-162F-404F-9782-7C3305AA335F}" presName="bgRect" presStyleLbl="bgShp" presStyleIdx="1" presStyleCnt="4"/>
      <dgm:spPr/>
    </dgm:pt>
    <dgm:pt modelId="{947380F1-1C26-48F3-B73F-6D407ACB8C5E}" type="pres">
      <dgm:prSet presAssocID="{732492CE-162F-404F-9782-7C3305AA335F}"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actus"/>
        </a:ext>
      </dgm:extLst>
    </dgm:pt>
    <dgm:pt modelId="{8B8C92BC-11CD-4A84-A9DA-E1E1EFDD459B}" type="pres">
      <dgm:prSet presAssocID="{732492CE-162F-404F-9782-7C3305AA335F}" presName="spaceRect" presStyleCnt="0"/>
      <dgm:spPr/>
    </dgm:pt>
    <dgm:pt modelId="{51B4DE85-3A87-4F3B-9E0A-33DF293979CC}" type="pres">
      <dgm:prSet presAssocID="{732492CE-162F-404F-9782-7C3305AA335F}" presName="parTx" presStyleLbl="revTx" presStyleIdx="1" presStyleCnt="4">
        <dgm:presLayoutVars>
          <dgm:chMax val="0"/>
          <dgm:chPref val="0"/>
        </dgm:presLayoutVars>
      </dgm:prSet>
      <dgm:spPr/>
    </dgm:pt>
    <dgm:pt modelId="{BC3055E2-3CD3-4A0C-8896-D3BD60345157}" type="pres">
      <dgm:prSet presAssocID="{02D35CC4-B024-477B-A7DC-D0162381027E}" presName="sibTrans" presStyleCnt="0"/>
      <dgm:spPr/>
    </dgm:pt>
    <dgm:pt modelId="{1CFEE9C8-FB04-44E1-9352-63430E8CE054}" type="pres">
      <dgm:prSet presAssocID="{46DD2429-B884-4FF4-A5D0-8BB14D1BCA56}" presName="compNode" presStyleCnt="0"/>
      <dgm:spPr/>
    </dgm:pt>
    <dgm:pt modelId="{39F87B0C-DE44-4C6F-8811-4A729AEF0B5F}" type="pres">
      <dgm:prSet presAssocID="{46DD2429-B884-4FF4-A5D0-8BB14D1BCA56}" presName="bgRect" presStyleLbl="bgShp" presStyleIdx="2" presStyleCnt="4"/>
      <dgm:spPr/>
    </dgm:pt>
    <dgm:pt modelId="{967EC1C0-B110-4997-96B4-F0D978CC19C4}" type="pres">
      <dgm:prSet presAssocID="{46DD2429-B884-4FF4-A5D0-8BB14D1BCA56}"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rain in head"/>
        </a:ext>
      </dgm:extLst>
    </dgm:pt>
    <dgm:pt modelId="{572B0C5E-8297-40F8-A206-017D6235D683}" type="pres">
      <dgm:prSet presAssocID="{46DD2429-B884-4FF4-A5D0-8BB14D1BCA56}" presName="spaceRect" presStyleCnt="0"/>
      <dgm:spPr/>
    </dgm:pt>
    <dgm:pt modelId="{E19F47B5-8503-4EE0-A10C-1DDD8EA915B9}" type="pres">
      <dgm:prSet presAssocID="{46DD2429-B884-4FF4-A5D0-8BB14D1BCA56}" presName="parTx" presStyleLbl="revTx" presStyleIdx="2" presStyleCnt="4">
        <dgm:presLayoutVars>
          <dgm:chMax val="0"/>
          <dgm:chPref val="0"/>
        </dgm:presLayoutVars>
      </dgm:prSet>
      <dgm:spPr/>
    </dgm:pt>
    <dgm:pt modelId="{BD1587D8-6503-4AA9-9877-D825982093A7}" type="pres">
      <dgm:prSet presAssocID="{E3232599-18E4-4006-B499-7241BCACB62A}" presName="sibTrans" presStyleCnt="0"/>
      <dgm:spPr/>
    </dgm:pt>
    <dgm:pt modelId="{7E1D2DE0-A0DE-457C-8AB2-AC52FC36E78E}" type="pres">
      <dgm:prSet presAssocID="{D5B7F741-2421-4F9A-B8FC-6C33EE6B6C27}" presName="compNode" presStyleCnt="0"/>
      <dgm:spPr/>
    </dgm:pt>
    <dgm:pt modelId="{F314D97E-8709-488A-B317-FD82C4BB7C59}" type="pres">
      <dgm:prSet presAssocID="{D5B7F741-2421-4F9A-B8FC-6C33EE6B6C27}" presName="bgRect" presStyleLbl="bgShp" presStyleIdx="3" presStyleCnt="4"/>
      <dgm:spPr/>
    </dgm:pt>
    <dgm:pt modelId="{0352DE71-4C99-4687-9981-D58F4779F920}" type="pres">
      <dgm:prSet presAssocID="{D5B7F741-2421-4F9A-B8FC-6C33EE6B6C27}"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Person with Idea"/>
        </a:ext>
      </dgm:extLst>
    </dgm:pt>
    <dgm:pt modelId="{3A11153C-D55F-4A99-A2F0-C02B8A2D7FFF}" type="pres">
      <dgm:prSet presAssocID="{D5B7F741-2421-4F9A-B8FC-6C33EE6B6C27}" presName="spaceRect" presStyleCnt="0"/>
      <dgm:spPr/>
    </dgm:pt>
    <dgm:pt modelId="{495AE8FD-9EB0-44EA-9A7D-5DF7E4E7A499}" type="pres">
      <dgm:prSet presAssocID="{D5B7F741-2421-4F9A-B8FC-6C33EE6B6C27}" presName="parTx" presStyleLbl="revTx" presStyleIdx="3" presStyleCnt="4">
        <dgm:presLayoutVars>
          <dgm:chMax val="0"/>
          <dgm:chPref val="0"/>
        </dgm:presLayoutVars>
      </dgm:prSet>
      <dgm:spPr/>
    </dgm:pt>
  </dgm:ptLst>
  <dgm:cxnLst>
    <dgm:cxn modelId="{6FA60032-5B00-4E26-A8BC-2A807353B517}" srcId="{545B8FE7-5321-41BF-AAB5-19503B57E230}" destId="{46DD2429-B884-4FF4-A5D0-8BB14D1BCA56}" srcOrd="2" destOrd="0" parTransId="{29010902-D1B0-4553-A02E-1937F9BA0DCB}" sibTransId="{E3232599-18E4-4006-B499-7241BCACB62A}"/>
    <dgm:cxn modelId="{F391DE34-22AB-486C-91C5-40C29083A61B}" type="presOf" srcId="{732492CE-162F-404F-9782-7C3305AA335F}" destId="{51B4DE85-3A87-4F3B-9E0A-33DF293979CC}" srcOrd="0" destOrd="0" presId="urn:microsoft.com/office/officeart/2018/2/layout/IconVerticalSolidList"/>
    <dgm:cxn modelId="{142D1E6A-15FB-4BC0-85AB-00D2C36FB42E}" srcId="{545B8FE7-5321-41BF-AAB5-19503B57E230}" destId="{D5B7F741-2421-4F9A-B8FC-6C33EE6B6C27}" srcOrd="3" destOrd="0" parTransId="{8A8CA84A-E6D0-4E27-89B1-C5B6AF272EA5}" sibTransId="{F924B0CF-EDBE-4BE9-B81F-A1698CC06059}"/>
    <dgm:cxn modelId="{2E1B5757-FB53-4D89-A549-CC128A37F08E}" srcId="{545B8FE7-5321-41BF-AAB5-19503B57E230}" destId="{463DEDD5-5D1E-4B3E-A601-242FB07ACAAA}" srcOrd="0" destOrd="0" parTransId="{EAA58657-B018-4D9C-BD44-375E01FCB110}" sibTransId="{064E89D6-50F5-4EC3-878E-40C313C28088}"/>
    <dgm:cxn modelId="{27180EAA-9229-4290-9107-AFAB94378DDD}" type="presOf" srcId="{46DD2429-B884-4FF4-A5D0-8BB14D1BCA56}" destId="{E19F47B5-8503-4EE0-A10C-1DDD8EA915B9}" srcOrd="0" destOrd="0" presId="urn:microsoft.com/office/officeart/2018/2/layout/IconVerticalSolidList"/>
    <dgm:cxn modelId="{11F60BB2-E1B1-4DD2-A1F3-843EF9899C66}" type="presOf" srcId="{463DEDD5-5D1E-4B3E-A601-242FB07ACAAA}" destId="{0813E393-9136-4474-9439-C6FCD2C4CFC8}" srcOrd="0" destOrd="0" presId="urn:microsoft.com/office/officeart/2018/2/layout/IconVerticalSolidList"/>
    <dgm:cxn modelId="{EBB320CC-A466-456A-A30A-A1F81E9ACD85}" type="presOf" srcId="{D5B7F741-2421-4F9A-B8FC-6C33EE6B6C27}" destId="{495AE8FD-9EB0-44EA-9A7D-5DF7E4E7A499}" srcOrd="0" destOrd="0" presId="urn:microsoft.com/office/officeart/2018/2/layout/IconVerticalSolidList"/>
    <dgm:cxn modelId="{A4430CD0-5DD4-477D-96A1-03EA0504429B}" srcId="{545B8FE7-5321-41BF-AAB5-19503B57E230}" destId="{732492CE-162F-404F-9782-7C3305AA335F}" srcOrd="1" destOrd="0" parTransId="{F215E538-138F-4732-9C50-91BDDFDA5876}" sibTransId="{02D35CC4-B024-477B-A7DC-D0162381027E}"/>
    <dgm:cxn modelId="{F360DEEF-EB6D-4E1B-AA6E-4881A6E12582}" type="presOf" srcId="{545B8FE7-5321-41BF-AAB5-19503B57E230}" destId="{E28B72F3-DAE8-4F3E-84DD-C524EF2E5721}" srcOrd="0" destOrd="0" presId="urn:microsoft.com/office/officeart/2018/2/layout/IconVerticalSolidList"/>
    <dgm:cxn modelId="{18765283-5C98-4DF8-8C21-3FDECA22F6F8}" type="presParOf" srcId="{E28B72F3-DAE8-4F3E-84DD-C524EF2E5721}" destId="{6EFE9B44-4FDB-486C-B7D7-D423B58BDB3F}" srcOrd="0" destOrd="0" presId="urn:microsoft.com/office/officeart/2018/2/layout/IconVerticalSolidList"/>
    <dgm:cxn modelId="{456DEC0E-5A11-4EB9-8DCE-7E352A4CB597}" type="presParOf" srcId="{6EFE9B44-4FDB-486C-B7D7-D423B58BDB3F}" destId="{D7E10853-885A-44D2-8A6E-9115974E258C}" srcOrd="0" destOrd="0" presId="urn:microsoft.com/office/officeart/2018/2/layout/IconVerticalSolidList"/>
    <dgm:cxn modelId="{EDCDA162-4970-4704-82CC-BFFA05DA55C5}" type="presParOf" srcId="{6EFE9B44-4FDB-486C-B7D7-D423B58BDB3F}" destId="{21331386-1F9E-4D2F-9E78-F7ABD1990297}" srcOrd="1" destOrd="0" presId="urn:microsoft.com/office/officeart/2018/2/layout/IconVerticalSolidList"/>
    <dgm:cxn modelId="{F8E6F166-383A-4F2D-BB35-2A2FCEB6352C}" type="presParOf" srcId="{6EFE9B44-4FDB-486C-B7D7-D423B58BDB3F}" destId="{A472359A-3490-46B9-89D8-90B9DC3773D5}" srcOrd="2" destOrd="0" presId="urn:microsoft.com/office/officeart/2018/2/layout/IconVerticalSolidList"/>
    <dgm:cxn modelId="{4D12930B-DA46-49CE-BBDB-C575756F6C94}" type="presParOf" srcId="{6EFE9B44-4FDB-486C-B7D7-D423B58BDB3F}" destId="{0813E393-9136-4474-9439-C6FCD2C4CFC8}" srcOrd="3" destOrd="0" presId="urn:microsoft.com/office/officeart/2018/2/layout/IconVerticalSolidList"/>
    <dgm:cxn modelId="{577E8F96-4196-4D3F-BD2D-043CEAC8691C}" type="presParOf" srcId="{E28B72F3-DAE8-4F3E-84DD-C524EF2E5721}" destId="{6F5E1C81-2E4B-43D8-8897-F9F8C6C4285A}" srcOrd="1" destOrd="0" presId="urn:microsoft.com/office/officeart/2018/2/layout/IconVerticalSolidList"/>
    <dgm:cxn modelId="{4EC4A1F1-31B8-49DC-AB02-357493E65EF6}" type="presParOf" srcId="{E28B72F3-DAE8-4F3E-84DD-C524EF2E5721}" destId="{EB9612AF-4F36-4A8B-A067-A7F26F68FF47}" srcOrd="2" destOrd="0" presId="urn:microsoft.com/office/officeart/2018/2/layout/IconVerticalSolidList"/>
    <dgm:cxn modelId="{4C6951F2-1D7E-4037-B4E5-0362B887E881}" type="presParOf" srcId="{EB9612AF-4F36-4A8B-A067-A7F26F68FF47}" destId="{7C7BB8F5-EF7A-4B0F-A7DF-EF87766E4015}" srcOrd="0" destOrd="0" presId="urn:microsoft.com/office/officeart/2018/2/layout/IconVerticalSolidList"/>
    <dgm:cxn modelId="{8C1EBB4E-B6CA-4566-AC22-1451D76CE817}" type="presParOf" srcId="{EB9612AF-4F36-4A8B-A067-A7F26F68FF47}" destId="{947380F1-1C26-48F3-B73F-6D407ACB8C5E}" srcOrd="1" destOrd="0" presId="urn:microsoft.com/office/officeart/2018/2/layout/IconVerticalSolidList"/>
    <dgm:cxn modelId="{B382FBBF-0B19-45B4-9190-78BEA6FC14B6}" type="presParOf" srcId="{EB9612AF-4F36-4A8B-A067-A7F26F68FF47}" destId="{8B8C92BC-11CD-4A84-A9DA-E1E1EFDD459B}" srcOrd="2" destOrd="0" presId="urn:microsoft.com/office/officeart/2018/2/layout/IconVerticalSolidList"/>
    <dgm:cxn modelId="{A1E7C854-9E3E-4656-B655-6435255B10F3}" type="presParOf" srcId="{EB9612AF-4F36-4A8B-A067-A7F26F68FF47}" destId="{51B4DE85-3A87-4F3B-9E0A-33DF293979CC}" srcOrd="3" destOrd="0" presId="urn:microsoft.com/office/officeart/2018/2/layout/IconVerticalSolidList"/>
    <dgm:cxn modelId="{102D16E5-97E5-49E3-9BFC-100B23073169}" type="presParOf" srcId="{E28B72F3-DAE8-4F3E-84DD-C524EF2E5721}" destId="{BC3055E2-3CD3-4A0C-8896-D3BD60345157}" srcOrd="3" destOrd="0" presId="urn:microsoft.com/office/officeart/2018/2/layout/IconVerticalSolidList"/>
    <dgm:cxn modelId="{A76516E7-3DD6-4C2B-92CA-AA071C478F85}" type="presParOf" srcId="{E28B72F3-DAE8-4F3E-84DD-C524EF2E5721}" destId="{1CFEE9C8-FB04-44E1-9352-63430E8CE054}" srcOrd="4" destOrd="0" presId="urn:microsoft.com/office/officeart/2018/2/layout/IconVerticalSolidList"/>
    <dgm:cxn modelId="{99351E95-4FAB-4A39-A8ED-C1168BA18FD7}" type="presParOf" srcId="{1CFEE9C8-FB04-44E1-9352-63430E8CE054}" destId="{39F87B0C-DE44-4C6F-8811-4A729AEF0B5F}" srcOrd="0" destOrd="0" presId="urn:microsoft.com/office/officeart/2018/2/layout/IconVerticalSolidList"/>
    <dgm:cxn modelId="{C8C376D2-4766-49A8-A937-868D36C75E2B}" type="presParOf" srcId="{1CFEE9C8-FB04-44E1-9352-63430E8CE054}" destId="{967EC1C0-B110-4997-96B4-F0D978CC19C4}" srcOrd="1" destOrd="0" presId="urn:microsoft.com/office/officeart/2018/2/layout/IconVerticalSolidList"/>
    <dgm:cxn modelId="{761950AC-2B5C-4855-ACB4-82366A400C86}" type="presParOf" srcId="{1CFEE9C8-FB04-44E1-9352-63430E8CE054}" destId="{572B0C5E-8297-40F8-A206-017D6235D683}" srcOrd="2" destOrd="0" presId="urn:microsoft.com/office/officeart/2018/2/layout/IconVerticalSolidList"/>
    <dgm:cxn modelId="{EBAA70F3-27A5-4079-BBAA-620490E8F7B6}" type="presParOf" srcId="{1CFEE9C8-FB04-44E1-9352-63430E8CE054}" destId="{E19F47B5-8503-4EE0-A10C-1DDD8EA915B9}" srcOrd="3" destOrd="0" presId="urn:microsoft.com/office/officeart/2018/2/layout/IconVerticalSolidList"/>
    <dgm:cxn modelId="{8BDB0549-6D7C-423F-80D3-F6FBAD95BA4A}" type="presParOf" srcId="{E28B72F3-DAE8-4F3E-84DD-C524EF2E5721}" destId="{BD1587D8-6503-4AA9-9877-D825982093A7}" srcOrd="5" destOrd="0" presId="urn:microsoft.com/office/officeart/2018/2/layout/IconVerticalSolidList"/>
    <dgm:cxn modelId="{51FA0634-2DE4-4350-8867-484E328E6B76}" type="presParOf" srcId="{E28B72F3-DAE8-4F3E-84DD-C524EF2E5721}" destId="{7E1D2DE0-A0DE-457C-8AB2-AC52FC36E78E}" srcOrd="6" destOrd="0" presId="urn:microsoft.com/office/officeart/2018/2/layout/IconVerticalSolidList"/>
    <dgm:cxn modelId="{7B382E95-75AB-4CE7-A024-02992F2604E7}" type="presParOf" srcId="{7E1D2DE0-A0DE-457C-8AB2-AC52FC36E78E}" destId="{F314D97E-8709-488A-B317-FD82C4BB7C59}" srcOrd="0" destOrd="0" presId="urn:microsoft.com/office/officeart/2018/2/layout/IconVerticalSolidList"/>
    <dgm:cxn modelId="{D26F368B-B7DC-447D-AA28-F0E43F9310FE}" type="presParOf" srcId="{7E1D2DE0-A0DE-457C-8AB2-AC52FC36E78E}" destId="{0352DE71-4C99-4687-9981-D58F4779F920}" srcOrd="1" destOrd="0" presId="urn:microsoft.com/office/officeart/2018/2/layout/IconVerticalSolidList"/>
    <dgm:cxn modelId="{6C042B77-1B07-4F96-ACFD-1AFE159210E6}" type="presParOf" srcId="{7E1D2DE0-A0DE-457C-8AB2-AC52FC36E78E}" destId="{3A11153C-D55F-4A99-A2F0-C02B8A2D7FFF}" srcOrd="2" destOrd="0" presId="urn:microsoft.com/office/officeart/2018/2/layout/IconVerticalSolidList"/>
    <dgm:cxn modelId="{B4B218CE-B301-4EAD-B73A-044FBDE9A5E4}" type="presParOf" srcId="{7E1D2DE0-A0DE-457C-8AB2-AC52FC36E78E}" destId="{495AE8FD-9EB0-44EA-9A7D-5DF7E4E7A499}" srcOrd="3" destOrd="0" presId="urn:microsoft.com/office/officeart/2018/2/layout/IconVerticalSoli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0B3A57C-8DED-4DAA-891F-165C6C3EAC37}" type="doc">
      <dgm:prSet loTypeId="urn:microsoft.com/office/officeart/2005/8/layout/default" loCatId="list" qsTypeId="urn:microsoft.com/office/officeart/2005/8/quickstyle/simple2" qsCatId="simple" csTypeId="urn:microsoft.com/office/officeart/2005/8/colors/accent5_2" csCatId="accent5"/>
      <dgm:spPr/>
      <dgm:t>
        <a:bodyPr/>
        <a:lstStyle/>
        <a:p>
          <a:endParaRPr lang="en-US"/>
        </a:p>
      </dgm:t>
    </dgm:pt>
    <dgm:pt modelId="{AE2FA935-934C-4A02-94AD-DF636FE764A4}">
      <dgm:prSet/>
      <dgm:spPr/>
      <dgm:t>
        <a:bodyPr/>
        <a:lstStyle/>
        <a:p>
          <a:r>
            <a:rPr lang="en-US" b="1" u="sng"/>
            <a:t>Vital Relational Functions</a:t>
          </a:r>
          <a:endParaRPr lang="en-US"/>
        </a:p>
      </dgm:t>
    </dgm:pt>
    <dgm:pt modelId="{FE3413E7-3C7B-4C21-806D-ACFAE4D2DC8C}" type="parTrans" cxnId="{A55A1599-51DE-4E37-AA47-FA7D9B5BF26F}">
      <dgm:prSet/>
      <dgm:spPr/>
      <dgm:t>
        <a:bodyPr/>
        <a:lstStyle/>
        <a:p>
          <a:endParaRPr lang="en-US"/>
        </a:p>
      </dgm:t>
    </dgm:pt>
    <dgm:pt modelId="{03C91EF2-07A0-4B39-A59B-386CC7134AAA}" type="sibTrans" cxnId="{A55A1599-51DE-4E37-AA47-FA7D9B5BF26F}">
      <dgm:prSet/>
      <dgm:spPr/>
      <dgm:t>
        <a:bodyPr/>
        <a:lstStyle/>
        <a:p>
          <a:endParaRPr lang="en-US"/>
        </a:p>
      </dgm:t>
    </dgm:pt>
    <dgm:pt modelId="{3353A21A-FBC5-4C52-A483-638143002509}">
      <dgm:prSet/>
      <dgm:spPr/>
      <dgm:t>
        <a:bodyPr/>
        <a:lstStyle/>
        <a:p>
          <a:r>
            <a:rPr lang="en-US" b="1" u="sng"/>
            <a:t>Attunement-</a:t>
          </a:r>
          <a:r>
            <a:rPr lang="en-US"/>
            <a:t> Showing you can catch how they feel through facial expressions, body language, gesture and noises, mmm, oh, aah</a:t>
          </a:r>
        </a:p>
      </dgm:t>
    </dgm:pt>
    <dgm:pt modelId="{534BE978-D903-41C2-9CEE-BC19FBB03A55}" type="parTrans" cxnId="{D3057652-75A8-4612-A618-A6E7DC2878E6}">
      <dgm:prSet/>
      <dgm:spPr/>
      <dgm:t>
        <a:bodyPr/>
        <a:lstStyle/>
        <a:p>
          <a:endParaRPr lang="en-US"/>
        </a:p>
      </dgm:t>
    </dgm:pt>
    <dgm:pt modelId="{123DCCAB-E5C4-4534-AB3B-B70979EE9FF7}" type="sibTrans" cxnId="{D3057652-75A8-4612-A618-A6E7DC2878E6}">
      <dgm:prSet/>
      <dgm:spPr/>
      <dgm:t>
        <a:bodyPr/>
        <a:lstStyle/>
        <a:p>
          <a:endParaRPr lang="en-US"/>
        </a:p>
      </dgm:t>
    </dgm:pt>
    <dgm:pt modelId="{4A506A65-1357-4245-964A-DD3AE4082438}">
      <dgm:prSet/>
      <dgm:spPr/>
      <dgm:t>
        <a:bodyPr/>
        <a:lstStyle/>
        <a:p>
          <a:r>
            <a:rPr lang="en-US" b="1" u="sng"/>
            <a:t>Validation-</a:t>
          </a:r>
          <a:r>
            <a:rPr lang="en-US" b="1"/>
            <a:t> </a:t>
          </a:r>
          <a:r>
            <a:rPr lang="en-US"/>
            <a:t>Validate their perspective- I can see you are upset, angry, scared.</a:t>
          </a:r>
        </a:p>
      </dgm:t>
    </dgm:pt>
    <dgm:pt modelId="{B4F6A316-56DC-4053-BDF5-8C74766D64DE}" type="parTrans" cxnId="{76F7E638-F6FD-49D0-AB8B-57F37210A0E7}">
      <dgm:prSet/>
      <dgm:spPr/>
      <dgm:t>
        <a:bodyPr/>
        <a:lstStyle/>
        <a:p>
          <a:endParaRPr lang="en-US"/>
        </a:p>
      </dgm:t>
    </dgm:pt>
    <dgm:pt modelId="{1FB180F6-C0F7-45FB-A45E-E7BBE88E82CD}" type="sibTrans" cxnId="{76F7E638-F6FD-49D0-AB8B-57F37210A0E7}">
      <dgm:prSet/>
      <dgm:spPr/>
      <dgm:t>
        <a:bodyPr/>
        <a:lstStyle/>
        <a:p>
          <a:endParaRPr lang="en-US"/>
        </a:p>
      </dgm:t>
    </dgm:pt>
    <dgm:pt modelId="{7A8CB857-1AD3-44A4-8AAF-A1D7A1835247}">
      <dgm:prSet/>
      <dgm:spPr/>
      <dgm:t>
        <a:bodyPr/>
        <a:lstStyle/>
        <a:p>
          <a:r>
            <a:rPr lang="en-US" b="1" u="sng"/>
            <a:t>Containment</a:t>
          </a:r>
          <a:r>
            <a:rPr lang="en-US"/>
            <a:t>- Make their deep distress, raging anger, or painful sorrow a survivable experience. Be near, hold their hand, put your hand on their shoulder.</a:t>
          </a:r>
        </a:p>
      </dgm:t>
    </dgm:pt>
    <dgm:pt modelId="{75D2C7DE-3DAC-4DBE-9B88-D417816BA49B}" type="parTrans" cxnId="{CC46E952-025D-4D4C-99CE-9A4D153BA8A8}">
      <dgm:prSet/>
      <dgm:spPr/>
      <dgm:t>
        <a:bodyPr/>
        <a:lstStyle/>
        <a:p>
          <a:endParaRPr lang="en-US"/>
        </a:p>
      </dgm:t>
    </dgm:pt>
    <dgm:pt modelId="{379E8AD4-11CD-4485-9BF9-B60E86E9DFD4}" type="sibTrans" cxnId="{CC46E952-025D-4D4C-99CE-9A4D153BA8A8}">
      <dgm:prSet/>
      <dgm:spPr/>
      <dgm:t>
        <a:bodyPr/>
        <a:lstStyle/>
        <a:p>
          <a:endParaRPr lang="en-US"/>
        </a:p>
      </dgm:t>
    </dgm:pt>
    <dgm:pt modelId="{51F8A396-733F-4126-B690-25E73B44C348}">
      <dgm:prSet/>
      <dgm:spPr/>
      <dgm:t>
        <a:bodyPr/>
        <a:lstStyle/>
        <a:p>
          <a:r>
            <a:rPr lang="en-US" b="1" u="sng"/>
            <a:t>Soothe/ Calm- </a:t>
          </a:r>
          <a:r>
            <a:rPr lang="en-US"/>
            <a:t>Teach them to calm themselves down, this will take lots of practice. Breathe with them. </a:t>
          </a:r>
        </a:p>
      </dgm:t>
    </dgm:pt>
    <dgm:pt modelId="{A666672E-CAE4-469D-BF1A-FFD1AF8F1098}" type="parTrans" cxnId="{F1D5CA80-08D7-4C94-8AF7-A96BDD3B0638}">
      <dgm:prSet/>
      <dgm:spPr/>
      <dgm:t>
        <a:bodyPr/>
        <a:lstStyle/>
        <a:p>
          <a:endParaRPr lang="en-US"/>
        </a:p>
      </dgm:t>
    </dgm:pt>
    <dgm:pt modelId="{13A6132A-2C75-45DA-B402-ACA3466B8573}" type="sibTrans" cxnId="{F1D5CA80-08D7-4C94-8AF7-A96BDD3B0638}">
      <dgm:prSet/>
      <dgm:spPr/>
      <dgm:t>
        <a:bodyPr/>
        <a:lstStyle/>
        <a:p>
          <a:endParaRPr lang="en-US"/>
        </a:p>
      </dgm:t>
    </dgm:pt>
    <dgm:pt modelId="{AF62D4E6-EF8E-4FE5-80F3-264EC34337C2}">
      <dgm:prSet/>
      <dgm:spPr/>
      <dgm:t>
        <a:bodyPr/>
        <a:lstStyle/>
        <a:p>
          <a:r>
            <a:rPr lang="en-US" b="1" u="sng"/>
            <a:t>Regulate</a:t>
          </a:r>
          <a:r>
            <a:rPr lang="en-US"/>
            <a:t>- Helping the child regulate their emotions by naming what they are feeling </a:t>
          </a:r>
          <a:r>
            <a:rPr lang="en-US" b="1" u="sng"/>
            <a:t>‘naming is taming.’</a:t>
          </a:r>
          <a:endParaRPr lang="en-US"/>
        </a:p>
      </dgm:t>
    </dgm:pt>
    <dgm:pt modelId="{1C6576BF-8A97-4BC9-85D5-B6AD83B56545}" type="parTrans" cxnId="{58FB187B-80D7-47B4-A91A-1CDF397B3315}">
      <dgm:prSet/>
      <dgm:spPr/>
      <dgm:t>
        <a:bodyPr/>
        <a:lstStyle/>
        <a:p>
          <a:endParaRPr lang="en-US"/>
        </a:p>
      </dgm:t>
    </dgm:pt>
    <dgm:pt modelId="{84C34784-1B3A-4864-95AA-10C2F7D2AC75}" type="sibTrans" cxnId="{58FB187B-80D7-47B4-A91A-1CDF397B3315}">
      <dgm:prSet/>
      <dgm:spPr/>
      <dgm:t>
        <a:bodyPr/>
        <a:lstStyle/>
        <a:p>
          <a:endParaRPr lang="en-US"/>
        </a:p>
      </dgm:t>
    </dgm:pt>
    <dgm:pt modelId="{618E783F-7DF2-492A-B886-5EFE3D1D3928}" type="pres">
      <dgm:prSet presAssocID="{10B3A57C-8DED-4DAA-891F-165C6C3EAC37}" presName="diagram" presStyleCnt="0">
        <dgm:presLayoutVars>
          <dgm:dir/>
          <dgm:resizeHandles val="exact"/>
        </dgm:presLayoutVars>
      </dgm:prSet>
      <dgm:spPr/>
    </dgm:pt>
    <dgm:pt modelId="{17E41672-7235-430F-873E-70D6D6673492}" type="pres">
      <dgm:prSet presAssocID="{AE2FA935-934C-4A02-94AD-DF636FE764A4}" presName="node" presStyleLbl="node1" presStyleIdx="0" presStyleCnt="6">
        <dgm:presLayoutVars>
          <dgm:bulletEnabled val="1"/>
        </dgm:presLayoutVars>
      </dgm:prSet>
      <dgm:spPr/>
    </dgm:pt>
    <dgm:pt modelId="{3A357DFF-F980-4FD6-9319-0BF0F594FD9F}" type="pres">
      <dgm:prSet presAssocID="{03C91EF2-07A0-4B39-A59B-386CC7134AAA}" presName="sibTrans" presStyleCnt="0"/>
      <dgm:spPr/>
    </dgm:pt>
    <dgm:pt modelId="{2A56493F-6D9C-4B31-A2A9-A6449CBBEDB3}" type="pres">
      <dgm:prSet presAssocID="{3353A21A-FBC5-4C52-A483-638143002509}" presName="node" presStyleLbl="node1" presStyleIdx="1" presStyleCnt="6">
        <dgm:presLayoutVars>
          <dgm:bulletEnabled val="1"/>
        </dgm:presLayoutVars>
      </dgm:prSet>
      <dgm:spPr/>
    </dgm:pt>
    <dgm:pt modelId="{42094B79-1628-4C1F-9B03-FFD4891FC433}" type="pres">
      <dgm:prSet presAssocID="{123DCCAB-E5C4-4534-AB3B-B70979EE9FF7}" presName="sibTrans" presStyleCnt="0"/>
      <dgm:spPr/>
    </dgm:pt>
    <dgm:pt modelId="{4FDFA7FC-3BE0-4DE4-9410-82B6CF83E58C}" type="pres">
      <dgm:prSet presAssocID="{4A506A65-1357-4245-964A-DD3AE4082438}" presName="node" presStyleLbl="node1" presStyleIdx="2" presStyleCnt="6">
        <dgm:presLayoutVars>
          <dgm:bulletEnabled val="1"/>
        </dgm:presLayoutVars>
      </dgm:prSet>
      <dgm:spPr/>
    </dgm:pt>
    <dgm:pt modelId="{20962AF3-F0A5-4E93-9C96-9A1B9B9B53E2}" type="pres">
      <dgm:prSet presAssocID="{1FB180F6-C0F7-45FB-A45E-E7BBE88E82CD}" presName="sibTrans" presStyleCnt="0"/>
      <dgm:spPr/>
    </dgm:pt>
    <dgm:pt modelId="{5FDC6DEC-ED54-41C9-BF2E-2086BD45384C}" type="pres">
      <dgm:prSet presAssocID="{7A8CB857-1AD3-44A4-8AAF-A1D7A1835247}" presName="node" presStyleLbl="node1" presStyleIdx="3" presStyleCnt="6">
        <dgm:presLayoutVars>
          <dgm:bulletEnabled val="1"/>
        </dgm:presLayoutVars>
      </dgm:prSet>
      <dgm:spPr/>
    </dgm:pt>
    <dgm:pt modelId="{D697E48D-473E-4DB7-B667-67C20B5A7118}" type="pres">
      <dgm:prSet presAssocID="{379E8AD4-11CD-4485-9BF9-B60E86E9DFD4}" presName="sibTrans" presStyleCnt="0"/>
      <dgm:spPr/>
    </dgm:pt>
    <dgm:pt modelId="{A3325DC7-CEFC-4CB4-AFD6-C81F5F4B1B1F}" type="pres">
      <dgm:prSet presAssocID="{51F8A396-733F-4126-B690-25E73B44C348}" presName="node" presStyleLbl="node1" presStyleIdx="4" presStyleCnt="6">
        <dgm:presLayoutVars>
          <dgm:bulletEnabled val="1"/>
        </dgm:presLayoutVars>
      </dgm:prSet>
      <dgm:spPr/>
    </dgm:pt>
    <dgm:pt modelId="{52B60153-7EC2-40A2-8E15-51579DA746BA}" type="pres">
      <dgm:prSet presAssocID="{13A6132A-2C75-45DA-B402-ACA3466B8573}" presName="sibTrans" presStyleCnt="0"/>
      <dgm:spPr/>
    </dgm:pt>
    <dgm:pt modelId="{F98E8EA1-E1BB-449F-8E05-F61795F7FC9C}" type="pres">
      <dgm:prSet presAssocID="{AF62D4E6-EF8E-4FE5-80F3-264EC34337C2}" presName="node" presStyleLbl="node1" presStyleIdx="5" presStyleCnt="6">
        <dgm:presLayoutVars>
          <dgm:bulletEnabled val="1"/>
        </dgm:presLayoutVars>
      </dgm:prSet>
      <dgm:spPr/>
    </dgm:pt>
  </dgm:ptLst>
  <dgm:cxnLst>
    <dgm:cxn modelId="{DD3CAF04-9A70-40E1-AA7C-A0FA19F86DE7}" type="presOf" srcId="{3353A21A-FBC5-4C52-A483-638143002509}" destId="{2A56493F-6D9C-4B31-A2A9-A6449CBBEDB3}" srcOrd="0" destOrd="0" presId="urn:microsoft.com/office/officeart/2005/8/layout/default"/>
    <dgm:cxn modelId="{76F7E638-F6FD-49D0-AB8B-57F37210A0E7}" srcId="{10B3A57C-8DED-4DAA-891F-165C6C3EAC37}" destId="{4A506A65-1357-4245-964A-DD3AE4082438}" srcOrd="2" destOrd="0" parTransId="{B4F6A316-56DC-4053-BDF5-8C74766D64DE}" sibTransId="{1FB180F6-C0F7-45FB-A45E-E7BBE88E82CD}"/>
    <dgm:cxn modelId="{D3057652-75A8-4612-A618-A6E7DC2878E6}" srcId="{10B3A57C-8DED-4DAA-891F-165C6C3EAC37}" destId="{3353A21A-FBC5-4C52-A483-638143002509}" srcOrd="1" destOrd="0" parTransId="{534BE978-D903-41C2-9CEE-BC19FBB03A55}" sibTransId="{123DCCAB-E5C4-4534-AB3B-B70979EE9FF7}"/>
    <dgm:cxn modelId="{CC46E952-025D-4D4C-99CE-9A4D153BA8A8}" srcId="{10B3A57C-8DED-4DAA-891F-165C6C3EAC37}" destId="{7A8CB857-1AD3-44A4-8AAF-A1D7A1835247}" srcOrd="3" destOrd="0" parTransId="{75D2C7DE-3DAC-4DBE-9B88-D417816BA49B}" sibTransId="{379E8AD4-11CD-4485-9BF9-B60E86E9DFD4}"/>
    <dgm:cxn modelId="{58FB187B-80D7-47B4-A91A-1CDF397B3315}" srcId="{10B3A57C-8DED-4DAA-891F-165C6C3EAC37}" destId="{AF62D4E6-EF8E-4FE5-80F3-264EC34337C2}" srcOrd="5" destOrd="0" parTransId="{1C6576BF-8A97-4BC9-85D5-B6AD83B56545}" sibTransId="{84C34784-1B3A-4864-95AA-10C2F7D2AC75}"/>
    <dgm:cxn modelId="{F1D5CA80-08D7-4C94-8AF7-A96BDD3B0638}" srcId="{10B3A57C-8DED-4DAA-891F-165C6C3EAC37}" destId="{51F8A396-733F-4126-B690-25E73B44C348}" srcOrd="4" destOrd="0" parTransId="{A666672E-CAE4-469D-BF1A-FFD1AF8F1098}" sibTransId="{13A6132A-2C75-45DA-B402-ACA3466B8573}"/>
    <dgm:cxn modelId="{A55A1599-51DE-4E37-AA47-FA7D9B5BF26F}" srcId="{10B3A57C-8DED-4DAA-891F-165C6C3EAC37}" destId="{AE2FA935-934C-4A02-94AD-DF636FE764A4}" srcOrd="0" destOrd="0" parTransId="{FE3413E7-3C7B-4C21-806D-ACFAE4D2DC8C}" sibTransId="{03C91EF2-07A0-4B39-A59B-386CC7134AAA}"/>
    <dgm:cxn modelId="{F2FE77A5-E111-4B4E-AD83-24B6919EDE39}" type="presOf" srcId="{7A8CB857-1AD3-44A4-8AAF-A1D7A1835247}" destId="{5FDC6DEC-ED54-41C9-BF2E-2086BD45384C}" srcOrd="0" destOrd="0" presId="urn:microsoft.com/office/officeart/2005/8/layout/default"/>
    <dgm:cxn modelId="{29B15DA8-1854-4452-AAF5-0AAF8A2D9949}" type="presOf" srcId="{10B3A57C-8DED-4DAA-891F-165C6C3EAC37}" destId="{618E783F-7DF2-492A-B886-5EFE3D1D3928}" srcOrd="0" destOrd="0" presId="urn:microsoft.com/office/officeart/2005/8/layout/default"/>
    <dgm:cxn modelId="{51352CB4-4142-423C-828D-B03B7A216F33}" type="presOf" srcId="{AF62D4E6-EF8E-4FE5-80F3-264EC34337C2}" destId="{F98E8EA1-E1BB-449F-8E05-F61795F7FC9C}" srcOrd="0" destOrd="0" presId="urn:microsoft.com/office/officeart/2005/8/layout/default"/>
    <dgm:cxn modelId="{74620CBE-9474-4CD6-9256-140FC6072F9B}" type="presOf" srcId="{4A506A65-1357-4245-964A-DD3AE4082438}" destId="{4FDFA7FC-3BE0-4DE4-9410-82B6CF83E58C}" srcOrd="0" destOrd="0" presId="urn:microsoft.com/office/officeart/2005/8/layout/default"/>
    <dgm:cxn modelId="{8A7E1EC0-1812-4CC4-AB98-0AE7E61CFFDD}" type="presOf" srcId="{51F8A396-733F-4126-B690-25E73B44C348}" destId="{A3325DC7-CEFC-4CB4-AFD6-C81F5F4B1B1F}" srcOrd="0" destOrd="0" presId="urn:microsoft.com/office/officeart/2005/8/layout/default"/>
    <dgm:cxn modelId="{6B226AD6-B18A-40AE-A8E8-6818586174EB}" type="presOf" srcId="{AE2FA935-934C-4A02-94AD-DF636FE764A4}" destId="{17E41672-7235-430F-873E-70D6D6673492}" srcOrd="0" destOrd="0" presId="urn:microsoft.com/office/officeart/2005/8/layout/default"/>
    <dgm:cxn modelId="{F7A3BE1B-5EA1-4AEB-B4B7-8D21A3030582}" type="presParOf" srcId="{618E783F-7DF2-492A-B886-5EFE3D1D3928}" destId="{17E41672-7235-430F-873E-70D6D6673492}" srcOrd="0" destOrd="0" presId="urn:microsoft.com/office/officeart/2005/8/layout/default"/>
    <dgm:cxn modelId="{DE964D7F-8052-4C1D-B583-FF03745CAB1D}" type="presParOf" srcId="{618E783F-7DF2-492A-B886-5EFE3D1D3928}" destId="{3A357DFF-F980-4FD6-9319-0BF0F594FD9F}" srcOrd="1" destOrd="0" presId="urn:microsoft.com/office/officeart/2005/8/layout/default"/>
    <dgm:cxn modelId="{C73842B8-6CA2-4705-8ADB-1EA9AE038914}" type="presParOf" srcId="{618E783F-7DF2-492A-B886-5EFE3D1D3928}" destId="{2A56493F-6D9C-4B31-A2A9-A6449CBBEDB3}" srcOrd="2" destOrd="0" presId="urn:microsoft.com/office/officeart/2005/8/layout/default"/>
    <dgm:cxn modelId="{7B2EA603-C8B8-461F-93A0-4456A708970C}" type="presParOf" srcId="{618E783F-7DF2-492A-B886-5EFE3D1D3928}" destId="{42094B79-1628-4C1F-9B03-FFD4891FC433}" srcOrd="3" destOrd="0" presId="urn:microsoft.com/office/officeart/2005/8/layout/default"/>
    <dgm:cxn modelId="{89C3B39A-807D-480E-8A9B-DD13C7042D01}" type="presParOf" srcId="{618E783F-7DF2-492A-B886-5EFE3D1D3928}" destId="{4FDFA7FC-3BE0-4DE4-9410-82B6CF83E58C}" srcOrd="4" destOrd="0" presId="urn:microsoft.com/office/officeart/2005/8/layout/default"/>
    <dgm:cxn modelId="{3165133D-0EB3-4571-BE49-BF0E8F6350CD}" type="presParOf" srcId="{618E783F-7DF2-492A-B886-5EFE3D1D3928}" destId="{20962AF3-F0A5-4E93-9C96-9A1B9B9B53E2}" srcOrd="5" destOrd="0" presId="urn:microsoft.com/office/officeart/2005/8/layout/default"/>
    <dgm:cxn modelId="{FB815A0C-0228-4A6B-9FD7-F8A2EA38A7EA}" type="presParOf" srcId="{618E783F-7DF2-492A-B886-5EFE3D1D3928}" destId="{5FDC6DEC-ED54-41C9-BF2E-2086BD45384C}" srcOrd="6" destOrd="0" presId="urn:microsoft.com/office/officeart/2005/8/layout/default"/>
    <dgm:cxn modelId="{4BCDAF81-60B1-4DE3-9E68-1990E66AB504}" type="presParOf" srcId="{618E783F-7DF2-492A-B886-5EFE3D1D3928}" destId="{D697E48D-473E-4DB7-B667-67C20B5A7118}" srcOrd="7" destOrd="0" presId="urn:microsoft.com/office/officeart/2005/8/layout/default"/>
    <dgm:cxn modelId="{410F70AE-26B2-4F45-8EB6-50615AA99080}" type="presParOf" srcId="{618E783F-7DF2-492A-B886-5EFE3D1D3928}" destId="{A3325DC7-CEFC-4CB4-AFD6-C81F5F4B1B1F}" srcOrd="8" destOrd="0" presId="urn:microsoft.com/office/officeart/2005/8/layout/default"/>
    <dgm:cxn modelId="{6259E4BB-2B13-4EFC-B44A-051F7F716792}" type="presParOf" srcId="{618E783F-7DF2-492A-B886-5EFE3D1D3928}" destId="{52B60153-7EC2-40A2-8E15-51579DA746BA}" srcOrd="9" destOrd="0" presId="urn:microsoft.com/office/officeart/2005/8/layout/default"/>
    <dgm:cxn modelId="{DED1747D-CCCC-43BC-9E80-CF390C08DABD}" type="presParOf" srcId="{618E783F-7DF2-492A-B886-5EFE3D1D3928}" destId="{F98E8EA1-E1BB-449F-8E05-F61795F7FC9C}" srcOrd="10"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D3441C-7E60-4FB5-AFBB-F283F682C44E}">
      <dsp:nvSpPr>
        <dsp:cNvPr id="0" name=""/>
        <dsp:cNvSpPr/>
      </dsp:nvSpPr>
      <dsp:spPr>
        <a:xfrm>
          <a:off x="0" y="5025"/>
          <a:ext cx="5049672" cy="8154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b="1" kern="1200" baseline="0"/>
            <a:t>Established research in neuroscience</a:t>
          </a:r>
          <a:endParaRPr lang="en-US" sz="3400" kern="1200"/>
        </a:p>
      </dsp:txBody>
      <dsp:txXfrm>
        <a:off x="39809" y="44834"/>
        <a:ext cx="4970054" cy="735872"/>
      </dsp:txXfrm>
    </dsp:sp>
    <dsp:sp modelId="{CBE71327-782D-4B7B-9A7E-FA7F8E8E4774}">
      <dsp:nvSpPr>
        <dsp:cNvPr id="0" name=""/>
        <dsp:cNvSpPr/>
      </dsp:nvSpPr>
      <dsp:spPr>
        <a:xfrm>
          <a:off x="0" y="918436"/>
          <a:ext cx="5049672" cy="8154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b="1" kern="1200" baseline="0"/>
            <a:t>Attachment research</a:t>
          </a:r>
          <a:endParaRPr lang="en-US" sz="3400" kern="1200"/>
        </a:p>
      </dsp:txBody>
      <dsp:txXfrm>
        <a:off x="39809" y="958245"/>
        <a:ext cx="4970054" cy="735872"/>
      </dsp:txXfrm>
    </dsp:sp>
    <dsp:sp modelId="{051F72E0-8CFA-4710-A122-246973E95E15}">
      <dsp:nvSpPr>
        <dsp:cNvPr id="0" name=""/>
        <dsp:cNvSpPr/>
      </dsp:nvSpPr>
      <dsp:spPr>
        <a:xfrm>
          <a:off x="0" y="1831846"/>
          <a:ext cx="5049672" cy="8154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b="1" kern="1200" baseline="0"/>
            <a:t>Child development theory </a:t>
          </a:r>
          <a:endParaRPr lang="en-US" sz="3400" kern="1200"/>
        </a:p>
      </dsp:txBody>
      <dsp:txXfrm>
        <a:off x="39809" y="1871655"/>
        <a:ext cx="4970054" cy="735872"/>
      </dsp:txXfrm>
    </dsp:sp>
    <dsp:sp modelId="{2FDE706D-C1C3-4B11-AE8F-4FEF2BFE287F}">
      <dsp:nvSpPr>
        <dsp:cNvPr id="0" name=""/>
        <dsp:cNvSpPr/>
      </dsp:nvSpPr>
      <dsp:spPr>
        <a:xfrm>
          <a:off x="0" y="2745256"/>
          <a:ext cx="5049672" cy="81549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0" algn="l" defTabSz="1511300">
            <a:lnSpc>
              <a:spcPct val="90000"/>
            </a:lnSpc>
            <a:spcBef>
              <a:spcPct val="0"/>
            </a:spcBef>
            <a:spcAft>
              <a:spcPct val="35000"/>
            </a:spcAft>
            <a:buNone/>
          </a:pPr>
          <a:r>
            <a:rPr lang="en-US" sz="3400" b="1" kern="1200" baseline="0"/>
            <a:t>Reasearch into the role of creativty and play</a:t>
          </a:r>
          <a:endParaRPr lang="en-US" sz="3400" kern="1200"/>
        </a:p>
      </dsp:txBody>
      <dsp:txXfrm>
        <a:off x="39809" y="2785065"/>
        <a:ext cx="4970054" cy="73587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D55C9F5-A032-46A2-A373-7392505E52A9}">
      <dsp:nvSpPr>
        <dsp:cNvPr id="0" name=""/>
        <dsp:cNvSpPr/>
      </dsp:nvSpPr>
      <dsp:spPr>
        <a:xfrm>
          <a:off x="0" y="200832"/>
          <a:ext cx="6093123" cy="14619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a:t>Importantly the structures in this part of the brain are responsible for coordinating the fight/ flight or freeze response.</a:t>
          </a:r>
          <a:endParaRPr lang="en-US" sz="2100" kern="1200"/>
        </a:p>
      </dsp:txBody>
      <dsp:txXfrm>
        <a:off x="71365" y="272197"/>
        <a:ext cx="5950393" cy="1319185"/>
      </dsp:txXfrm>
    </dsp:sp>
    <dsp:sp modelId="{18BAC525-769B-4B45-8E05-0A04DC98F89C}">
      <dsp:nvSpPr>
        <dsp:cNvPr id="0" name=""/>
        <dsp:cNvSpPr/>
      </dsp:nvSpPr>
      <dsp:spPr>
        <a:xfrm>
          <a:off x="0" y="1723227"/>
          <a:ext cx="6093123" cy="146191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b="1" kern="1200"/>
            <a:t>Pre-birth to 6 months this part of the brain develops rapidly. A baby can only communicate and show distress through crying, smiling and eye contact. So holding and soothing, having eye contact, the world of the face, smiling, reassuring and repetition [singing, rhymes, talking] are critical for healthy development of this part of the brain.</a:t>
          </a:r>
          <a:endParaRPr lang="en-US" sz="2100" kern="1200"/>
        </a:p>
      </dsp:txBody>
      <dsp:txXfrm>
        <a:off x="71365" y="1794592"/>
        <a:ext cx="5950393" cy="131918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E10853-885A-44D2-8A6E-9115974E258C}">
      <dsp:nvSpPr>
        <dsp:cNvPr id="0" name=""/>
        <dsp:cNvSpPr/>
      </dsp:nvSpPr>
      <dsp:spPr>
        <a:xfrm>
          <a:off x="0" y="3297"/>
          <a:ext cx="5218487" cy="72235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1331386-1F9E-4D2F-9E78-F7ABD1990297}">
      <dsp:nvSpPr>
        <dsp:cNvPr id="0" name=""/>
        <dsp:cNvSpPr/>
      </dsp:nvSpPr>
      <dsp:spPr>
        <a:xfrm>
          <a:off x="218511" y="165826"/>
          <a:ext cx="397681" cy="39729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813E393-9136-4474-9439-C6FCD2C4CFC8}">
      <dsp:nvSpPr>
        <dsp:cNvPr id="0" name=""/>
        <dsp:cNvSpPr/>
      </dsp:nvSpPr>
      <dsp:spPr>
        <a:xfrm>
          <a:off x="834704" y="3297"/>
          <a:ext cx="4358500" cy="7674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27" tIns="81227" rIns="81227" bIns="81227" numCol="1" spcCol="1270" anchor="ctr" anchorCtr="0">
          <a:noAutofit/>
        </a:bodyPr>
        <a:lstStyle/>
        <a:p>
          <a:pPr marL="0" lvl="0" indent="0" algn="l" defTabSz="622300">
            <a:lnSpc>
              <a:spcPct val="100000"/>
            </a:lnSpc>
            <a:spcBef>
              <a:spcPct val="0"/>
            </a:spcBef>
            <a:spcAft>
              <a:spcPct val="35000"/>
            </a:spcAft>
            <a:buNone/>
          </a:pPr>
          <a:r>
            <a:rPr lang="en-GB" sz="1400" b="0" kern="1200"/>
            <a:t>The Neural pathways are formed in response to  internal and external environment. </a:t>
          </a:r>
          <a:endParaRPr lang="en-US" sz="1400" kern="1200"/>
        </a:p>
      </dsp:txBody>
      <dsp:txXfrm>
        <a:off x="834704" y="3297"/>
        <a:ext cx="4358500" cy="767498"/>
      </dsp:txXfrm>
    </dsp:sp>
    <dsp:sp modelId="{7C7BB8F5-EF7A-4B0F-A7DF-EF87766E4015}">
      <dsp:nvSpPr>
        <dsp:cNvPr id="0" name=""/>
        <dsp:cNvSpPr/>
      </dsp:nvSpPr>
      <dsp:spPr>
        <a:xfrm>
          <a:off x="0" y="962670"/>
          <a:ext cx="5218487" cy="72235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47380F1-1C26-48F3-B73F-6D407ACB8C5E}">
      <dsp:nvSpPr>
        <dsp:cNvPr id="0" name=""/>
        <dsp:cNvSpPr/>
      </dsp:nvSpPr>
      <dsp:spPr>
        <a:xfrm>
          <a:off x="218511" y="1125199"/>
          <a:ext cx="397681" cy="39729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1B4DE85-3A87-4F3B-9E0A-33DF293979CC}">
      <dsp:nvSpPr>
        <dsp:cNvPr id="0" name=""/>
        <dsp:cNvSpPr/>
      </dsp:nvSpPr>
      <dsp:spPr>
        <a:xfrm>
          <a:off x="834704" y="962670"/>
          <a:ext cx="4358500" cy="7674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27" tIns="81227" rIns="81227" bIns="81227" numCol="1" spcCol="1270" anchor="ctr" anchorCtr="0">
          <a:noAutofit/>
        </a:bodyPr>
        <a:lstStyle/>
        <a:p>
          <a:pPr marL="0" lvl="0" indent="0" algn="l" defTabSz="622300">
            <a:lnSpc>
              <a:spcPct val="100000"/>
            </a:lnSpc>
            <a:spcBef>
              <a:spcPct val="0"/>
            </a:spcBef>
            <a:spcAft>
              <a:spcPct val="35000"/>
            </a:spcAft>
            <a:buNone/>
          </a:pPr>
          <a:r>
            <a:rPr lang="en-GB" sz="1400" kern="1200"/>
            <a:t>It is the nature of what we experience particularly our emotional experiences with care givers within the first few years. </a:t>
          </a:r>
          <a:endParaRPr lang="en-US" sz="1400" kern="1200"/>
        </a:p>
      </dsp:txBody>
      <dsp:txXfrm>
        <a:off x="834704" y="962670"/>
        <a:ext cx="4358500" cy="767498"/>
      </dsp:txXfrm>
    </dsp:sp>
    <dsp:sp modelId="{39F87B0C-DE44-4C6F-8811-4A729AEF0B5F}">
      <dsp:nvSpPr>
        <dsp:cNvPr id="0" name=""/>
        <dsp:cNvSpPr/>
      </dsp:nvSpPr>
      <dsp:spPr>
        <a:xfrm>
          <a:off x="0" y="1922043"/>
          <a:ext cx="5218487" cy="722351"/>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7EC1C0-B110-4997-96B4-F0D978CC19C4}">
      <dsp:nvSpPr>
        <dsp:cNvPr id="0" name=""/>
        <dsp:cNvSpPr/>
      </dsp:nvSpPr>
      <dsp:spPr>
        <a:xfrm>
          <a:off x="218511" y="2084572"/>
          <a:ext cx="397681" cy="39729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19F47B5-8503-4EE0-A10C-1DDD8EA915B9}">
      <dsp:nvSpPr>
        <dsp:cNvPr id="0" name=""/>
        <dsp:cNvSpPr/>
      </dsp:nvSpPr>
      <dsp:spPr>
        <a:xfrm>
          <a:off x="834704" y="1922043"/>
          <a:ext cx="4358500" cy="7674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27" tIns="81227" rIns="81227" bIns="81227" numCol="1" spcCol="1270" anchor="ctr" anchorCtr="0">
          <a:noAutofit/>
        </a:bodyPr>
        <a:lstStyle/>
        <a:p>
          <a:pPr marL="0" lvl="0" indent="0" algn="l" defTabSz="622300">
            <a:lnSpc>
              <a:spcPct val="100000"/>
            </a:lnSpc>
            <a:spcBef>
              <a:spcPct val="0"/>
            </a:spcBef>
            <a:spcAft>
              <a:spcPct val="35000"/>
            </a:spcAft>
            <a:buNone/>
          </a:pPr>
          <a:r>
            <a:rPr lang="en-GB" sz="1400" b="0" kern="1200"/>
            <a:t>The amount and quality of care will determine the connections that form between the neuron and eventual pattern of our neural networks.</a:t>
          </a:r>
          <a:endParaRPr lang="en-US" sz="1400" kern="1200"/>
        </a:p>
      </dsp:txBody>
      <dsp:txXfrm>
        <a:off x="834704" y="1922043"/>
        <a:ext cx="4358500" cy="767498"/>
      </dsp:txXfrm>
    </dsp:sp>
    <dsp:sp modelId="{F314D97E-8709-488A-B317-FD82C4BB7C59}">
      <dsp:nvSpPr>
        <dsp:cNvPr id="0" name=""/>
        <dsp:cNvSpPr/>
      </dsp:nvSpPr>
      <dsp:spPr>
        <a:xfrm>
          <a:off x="0" y="2881416"/>
          <a:ext cx="5218487" cy="722351"/>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52DE71-4C99-4687-9981-D58F4779F920}">
      <dsp:nvSpPr>
        <dsp:cNvPr id="0" name=""/>
        <dsp:cNvSpPr/>
      </dsp:nvSpPr>
      <dsp:spPr>
        <a:xfrm>
          <a:off x="218724" y="3043945"/>
          <a:ext cx="397681" cy="39729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95AE8FD-9EB0-44EA-9A7D-5DF7E4E7A499}">
      <dsp:nvSpPr>
        <dsp:cNvPr id="0" name=""/>
        <dsp:cNvSpPr/>
      </dsp:nvSpPr>
      <dsp:spPr>
        <a:xfrm>
          <a:off x="835131" y="2881416"/>
          <a:ext cx="4331159" cy="76749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1227" tIns="81227" rIns="81227" bIns="81227" numCol="1" spcCol="1270" anchor="ctr" anchorCtr="0">
          <a:noAutofit/>
        </a:bodyPr>
        <a:lstStyle/>
        <a:p>
          <a:pPr marL="0" lvl="0" indent="0" algn="l" defTabSz="622300">
            <a:lnSpc>
              <a:spcPct val="100000"/>
            </a:lnSpc>
            <a:spcBef>
              <a:spcPct val="0"/>
            </a:spcBef>
            <a:spcAft>
              <a:spcPct val="35000"/>
            </a:spcAft>
            <a:buNone/>
          </a:pPr>
          <a:r>
            <a:rPr lang="en-GB" sz="1400" b="0" kern="1200"/>
            <a:t>Our early experiences are </a:t>
          </a:r>
          <a:r>
            <a:rPr lang="en-GB" sz="1400" kern="1200"/>
            <a:t>CRITICAL in shaping the course of our social and emotional development. </a:t>
          </a:r>
          <a:r>
            <a:rPr lang="en-GB" sz="1400" b="0" kern="1200"/>
            <a:t>Whether or not we can develop the capacity to love, empathise and form healthy relationships. Whether we are able to respond effectively to stress.</a:t>
          </a:r>
          <a:endParaRPr lang="en-US" sz="1400" kern="1200"/>
        </a:p>
      </dsp:txBody>
      <dsp:txXfrm>
        <a:off x="835131" y="2881416"/>
        <a:ext cx="4331159" cy="767498"/>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7E41672-7235-430F-873E-70D6D6673492}">
      <dsp:nvSpPr>
        <dsp:cNvPr id="0" name=""/>
        <dsp:cNvSpPr/>
      </dsp:nvSpPr>
      <dsp:spPr>
        <a:xfrm>
          <a:off x="629845" y="970"/>
          <a:ext cx="1825135" cy="1095081"/>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u="sng" kern="1200"/>
            <a:t>Vital Relational Functions</a:t>
          </a:r>
          <a:endParaRPr lang="en-US" sz="1400" kern="1200"/>
        </a:p>
      </dsp:txBody>
      <dsp:txXfrm>
        <a:off x="629845" y="970"/>
        <a:ext cx="1825135" cy="1095081"/>
      </dsp:txXfrm>
    </dsp:sp>
    <dsp:sp modelId="{2A56493F-6D9C-4B31-A2A9-A6449CBBEDB3}">
      <dsp:nvSpPr>
        <dsp:cNvPr id="0" name=""/>
        <dsp:cNvSpPr/>
      </dsp:nvSpPr>
      <dsp:spPr>
        <a:xfrm>
          <a:off x="2637494" y="970"/>
          <a:ext cx="1825135" cy="1095081"/>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u="sng" kern="1200"/>
            <a:t>Attunement-</a:t>
          </a:r>
          <a:r>
            <a:rPr lang="en-US" sz="1400" kern="1200"/>
            <a:t> Showing you can catch how they feel through facial expressions, body language, gesture and noises, mmm, oh, aah</a:t>
          </a:r>
        </a:p>
      </dsp:txBody>
      <dsp:txXfrm>
        <a:off x="2637494" y="970"/>
        <a:ext cx="1825135" cy="1095081"/>
      </dsp:txXfrm>
    </dsp:sp>
    <dsp:sp modelId="{4FDFA7FC-3BE0-4DE4-9410-82B6CF83E58C}">
      <dsp:nvSpPr>
        <dsp:cNvPr id="0" name=""/>
        <dsp:cNvSpPr/>
      </dsp:nvSpPr>
      <dsp:spPr>
        <a:xfrm>
          <a:off x="629845" y="1278565"/>
          <a:ext cx="1825135" cy="1095081"/>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u="sng" kern="1200"/>
            <a:t>Validation-</a:t>
          </a:r>
          <a:r>
            <a:rPr lang="en-US" sz="1400" b="1" kern="1200"/>
            <a:t> </a:t>
          </a:r>
          <a:r>
            <a:rPr lang="en-US" sz="1400" kern="1200"/>
            <a:t>Validate their perspective- I can see you are upset, angry, scared.</a:t>
          </a:r>
        </a:p>
      </dsp:txBody>
      <dsp:txXfrm>
        <a:off x="629845" y="1278565"/>
        <a:ext cx="1825135" cy="1095081"/>
      </dsp:txXfrm>
    </dsp:sp>
    <dsp:sp modelId="{5FDC6DEC-ED54-41C9-BF2E-2086BD45384C}">
      <dsp:nvSpPr>
        <dsp:cNvPr id="0" name=""/>
        <dsp:cNvSpPr/>
      </dsp:nvSpPr>
      <dsp:spPr>
        <a:xfrm>
          <a:off x="2637494" y="1278565"/>
          <a:ext cx="1825135" cy="1095081"/>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u="sng" kern="1200"/>
            <a:t>Containment</a:t>
          </a:r>
          <a:r>
            <a:rPr lang="en-US" sz="1400" kern="1200"/>
            <a:t>- Make their deep distress, raging anger, or painful sorrow a survivable experience. Be near, hold their hand, put your hand on their shoulder.</a:t>
          </a:r>
        </a:p>
      </dsp:txBody>
      <dsp:txXfrm>
        <a:off x="2637494" y="1278565"/>
        <a:ext cx="1825135" cy="1095081"/>
      </dsp:txXfrm>
    </dsp:sp>
    <dsp:sp modelId="{A3325DC7-CEFC-4CB4-AFD6-C81F5F4B1B1F}">
      <dsp:nvSpPr>
        <dsp:cNvPr id="0" name=""/>
        <dsp:cNvSpPr/>
      </dsp:nvSpPr>
      <dsp:spPr>
        <a:xfrm>
          <a:off x="629845" y="2556160"/>
          <a:ext cx="1825135" cy="1095081"/>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u="sng" kern="1200"/>
            <a:t>Soothe/ Calm- </a:t>
          </a:r>
          <a:r>
            <a:rPr lang="en-US" sz="1400" kern="1200"/>
            <a:t>Teach them to calm themselves down, this will take lots of practice. Breathe with them. </a:t>
          </a:r>
        </a:p>
      </dsp:txBody>
      <dsp:txXfrm>
        <a:off x="629845" y="2556160"/>
        <a:ext cx="1825135" cy="1095081"/>
      </dsp:txXfrm>
    </dsp:sp>
    <dsp:sp modelId="{F98E8EA1-E1BB-449F-8E05-F61795F7FC9C}">
      <dsp:nvSpPr>
        <dsp:cNvPr id="0" name=""/>
        <dsp:cNvSpPr/>
      </dsp:nvSpPr>
      <dsp:spPr>
        <a:xfrm>
          <a:off x="2637494" y="2556160"/>
          <a:ext cx="1825135" cy="1095081"/>
        </a:xfrm>
        <a:prstGeom prst="rect">
          <a:avLst/>
        </a:prstGeom>
        <a:solidFill>
          <a:schemeClr val="accent5">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US" sz="1400" b="1" u="sng" kern="1200"/>
            <a:t>Regulate</a:t>
          </a:r>
          <a:r>
            <a:rPr lang="en-US" sz="1400" kern="1200"/>
            <a:t>- Helping the child regulate their emotions by naming what they are feeling </a:t>
          </a:r>
          <a:r>
            <a:rPr lang="en-US" sz="1400" b="1" u="sng" kern="1200"/>
            <a:t>‘naming is taming.’</a:t>
          </a:r>
          <a:endParaRPr lang="en-US" sz="1400" kern="1200"/>
        </a:p>
      </dsp:txBody>
      <dsp:txXfrm>
        <a:off x="2637494" y="2556160"/>
        <a:ext cx="1825135" cy="1095081"/>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96A35EAA-ED80-4FF1-942C-82B1D483AF60}"/>
              </a:ext>
            </a:extLst>
          </p:cNvPr>
          <p:cNvSpPr/>
          <p:nvPr/>
        </p:nvSpPr>
        <p:spPr>
          <a:xfrm rot="21133683" flipH="1">
            <a:off x="977627" y="481134"/>
            <a:ext cx="9378187" cy="5238589"/>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7734 w 1248446"/>
              <a:gd name="connsiteY6" fmla="*/ 751246 h 873038"/>
              <a:gd name="connsiteX7" fmla="*/ 628618 w 1248446"/>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49939"/>
              <a:gd name="connsiteY0" fmla="*/ 873038 h 873038"/>
              <a:gd name="connsiteX1" fmla="*/ 828272 w 1249939"/>
              <a:gd name="connsiteY1" fmla="*/ 793767 h 873038"/>
              <a:gd name="connsiteX2" fmla="*/ 1187078 w 1249939"/>
              <a:gd name="connsiteY2" fmla="*/ 630341 h 873038"/>
              <a:gd name="connsiteX3" fmla="*/ 1186031 w 1249939"/>
              <a:gd name="connsiteY3" fmla="*/ 192762 h 873038"/>
              <a:gd name="connsiteX4" fmla="*/ 466703 w 1249939"/>
              <a:gd name="connsiteY4" fmla="*/ 32456 h 873038"/>
              <a:gd name="connsiteX5" fmla="*/ 14551 w 1249939"/>
              <a:gd name="connsiteY5" fmla="*/ 595193 h 873038"/>
              <a:gd name="connsiteX6" fmla="*/ 554983 w 1249939"/>
              <a:gd name="connsiteY6" fmla="*/ 751246 h 873038"/>
              <a:gd name="connsiteX7" fmla="*/ 635867 w 1249939"/>
              <a:gd name="connsiteY7" fmla="*/ 873038 h 873038"/>
              <a:gd name="connsiteX0" fmla="*/ 615218 w 1229290"/>
              <a:gd name="connsiteY0" fmla="*/ 861281 h 861281"/>
              <a:gd name="connsiteX1" fmla="*/ 807623 w 1229290"/>
              <a:gd name="connsiteY1" fmla="*/ 782010 h 861281"/>
              <a:gd name="connsiteX2" fmla="*/ 1166429 w 1229290"/>
              <a:gd name="connsiteY2" fmla="*/ 618584 h 861281"/>
              <a:gd name="connsiteX3" fmla="*/ 1165382 w 1229290"/>
              <a:gd name="connsiteY3" fmla="*/ 181005 h 861281"/>
              <a:gd name="connsiteX4" fmla="*/ 446054 w 1229290"/>
              <a:gd name="connsiteY4" fmla="*/ 20699 h 861281"/>
              <a:gd name="connsiteX5" fmla="*/ 5663 w 1229290"/>
              <a:gd name="connsiteY5" fmla="*/ 576828 h 861281"/>
              <a:gd name="connsiteX6" fmla="*/ 534334 w 1229290"/>
              <a:gd name="connsiteY6" fmla="*/ 739489 h 861281"/>
              <a:gd name="connsiteX7" fmla="*/ 615218 w 1229290"/>
              <a:gd name="connsiteY7" fmla="*/ 861281 h 861281"/>
              <a:gd name="connsiteX0" fmla="*/ 619617 w 1233689"/>
              <a:gd name="connsiteY0" fmla="*/ 861281 h 861281"/>
              <a:gd name="connsiteX1" fmla="*/ 812022 w 1233689"/>
              <a:gd name="connsiteY1" fmla="*/ 782010 h 861281"/>
              <a:gd name="connsiteX2" fmla="*/ 1170828 w 1233689"/>
              <a:gd name="connsiteY2" fmla="*/ 618584 h 861281"/>
              <a:gd name="connsiteX3" fmla="*/ 1169781 w 1233689"/>
              <a:gd name="connsiteY3" fmla="*/ 181005 h 861281"/>
              <a:gd name="connsiteX4" fmla="*/ 450453 w 1233689"/>
              <a:gd name="connsiteY4" fmla="*/ 20699 h 861281"/>
              <a:gd name="connsiteX5" fmla="*/ 10062 w 1233689"/>
              <a:gd name="connsiteY5" fmla="*/ 576828 h 861281"/>
              <a:gd name="connsiteX6" fmla="*/ 538733 w 1233689"/>
              <a:gd name="connsiteY6" fmla="*/ 739489 h 861281"/>
              <a:gd name="connsiteX7" fmla="*/ 619617 w 1233689"/>
              <a:gd name="connsiteY7" fmla="*/ 861281 h 861281"/>
              <a:gd name="connsiteX0" fmla="*/ 619579 w 1239236"/>
              <a:gd name="connsiteY0" fmla="*/ 863398 h 863398"/>
              <a:gd name="connsiteX1" fmla="*/ 811984 w 1239236"/>
              <a:gd name="connsiteY1" fmla="*/ 784127 h 863398"/>
              <a:gd name="connsiteX2" fmla="*/ 1170790 w 1239236"/>
              <a:gd name="connsiteY2" fmla="*/ 620701 h 863398"/>
              <a:gd name="connsiteX3" fmla="*/ 1169743 w 1239236"/>
              <a:gd name="connsiteY3" fmla="*/ 183122 h 863398"/>
              <a:gd name="connsiteX4" fmla="*/ 451887 w 1239236"/>
              <a:gd name="connsiteY4" fmla="*/ 17855 h 863398"/>
              <a:gd name="connsiteX5" fmla="*/ 10024 w 1239236"/>
              <a:gd name="connsiteY5" fmla="*/ 578945 h 863398"/>
              <a:gd name="connsiteX6" fmla="*/ 538695 w 1239236"/>
              <a:gd name="connsiteY6" fmla="*/ 741606 h 863398"/>
              <a:gd name="connsiteX7" fmla="*/ 619579 w 1239236"/>
              <a:gd name="connsiteY7" fmla="*/ 863398 h 863398"/>
              <a:gd name="connsiteX0" fmla="*/ 623569 w 1243226"/>
              <a:gd name="connsiteY0" fmla="*/ 870437 h 870437"/>
              <a:gd name="connsiteX1" fmla="*/ 815974 w 1243226"/>
              <a:gd name="connsiteY1" fmla="*/ 791166 h 870437"/>
              <a:gd name="connsiteX2" fmla="*/ 1174780 w 1243226"/>
              <a:gd name="connsiteY2" fmla="*/ 627740 h 870437"/>
              <a:gd name="connsiteX3" fmla="*/ 1173733 w 1243226"/>
              <a:gd name="connsiteY3" fmla="*/ 190161 h 870437"/>
              <a:gd name="connsiteX4" fmla="*/ 455877 w 1243226"/>
              <a:gd name="connsiteY4" fmla="*/ 24894 h 870437"/>
              <a:gd name="connsiteX5" fmla="*/ 14014 w 1243226"/>
              <a:gd name="connsiteY5" fmla="*/ 585984 h 870437"/>
              <a:gd name="connsiteX6" fmla="*/ 542685 w 1243226"/>
              <a:gd name="connsiteY6" fmla="*/ 748645 h 870437"/>
              <a:gd name="connsiteX7" fmla="*/ 623569 w 1243226"/>
              <a:gd name="connsiteY7" fmla="*/ 870437 h 870437"/>
              <a:gd name="connsiteX0" fmla="*/ 624861 w 1244518"/>
              <a:gd name="connsiteY0" fmla="*/ 869274 h 869274"/>
              <a:gd name="connsiteX1" fmla="*/ 817266 w 1244518"/>
              <a:gd name="connsiteY1" fmla="*/ 790003 h 869274"/>
              <a:gd name="connsiteX2" fmla="*/ 1176072 w 1244518"/>
              <a:gd name="connsiteY2" fmla="*/ 626577 h 869274"/>
              <a:gd name="connsiteX3" fmla="*/ 1175025 w 1244518"/>
              <a:gd name="connsiteY3" fmla="*/ 188998 h 869274"/>
              <a:gd name="connsiteX4" fmla="*/ 457169 w 1244518"/>
              <a:gd name="connsiteY4" fmla="*/ 23731 h 869274"/>
              <a:gd name="connsiteX5" fmla="*/ 15306 w 1244518"/>
              <a:gd name="connsiteY5" fmla="*/ 584821 h 869274"/>
              <a:gd name="connsiteX6" fmla="*/ 543977 w 1244518"/>
              <a:gd name="connsiteY6" fmla="*/ 747482 h 869274"/>
              <a:gd name="connsiteX7" fmla="*/ 624861 w 1244518"/>
              <a:gd name="connsiteY7" fmla="*/ 869274 h 869274"/>
              <a:gd name="connsiteX0" fmla="*/ 619558 w 1235941"/>
              <a:gd name="connsiteY0" fmla="*/ 867295 h 867295"/>
              <a:gd name="connsiteX1" fmla="*/ 811963 w 1235941"/>
              <a:gd name="connsiteY1" fmla="*/ 788024 h 867295"/>
              <a:gd name="connsiteX2" fmla="*/ 1170769 w 1235941"/>
              <a:gd name="connsiteY2" fmla="*/ 624598 h 867295"/>
              <a:gd name="connsiteX3" fmla="*/ 1164738 w 1235941"/>
              <a:gd name="connsiteY3" fmla="*/ 164190 h 867295"/>
              <a:gd name="connsiteX4" fmla="*/ 451866 w 1235941"/>
              <a:gd name="connsiteY4" fmla="*/ 21752 h 867295"/>
              <a:gd name="connsiteX5" fmla="*/ 10003 w 1235941"/>
              <a:gd name="connsiteY5" fmla="*/ 582842 h 867295"/>
              <a:gd name="connsiteX6" fmla="*/ 538674 w 1235941"/>
              <a:gd name="connsiteY6" fmla="*/ 745503 h 867295"/>
              <a:gd name="connsiteX7" fmla="*/ 619558 w 1235941"/>
              <a:gd name="connsiteY7" fmla="*/ 867295 h 867295"/>
              <a:gd name="connsiteX0" fmla="*/ 622435 w 1238818"/>
              <a:gd name="connsiteY0" fmla="*/ 868328 h 868328"/>
              <a:gd name="connsiteX1" fmla="*/ 814840 w 1238818"/>
              <a:gd name="connsiteY1" fmla="*/ 789057 h 868328"/>
              <a:gd name="connsiteX2" fmla="*/ 1173646 w 1238818"/>
              <a:gd name="connsiteY2" fmla="*/ 625631 h 868328"/>
              <a:gd name="connsiteX3" fmla="*/ 1167615 w 1238818"/>
              <a:gd name="connsiteY3" fmla="*/ 165223 h 868328"/>
              <a:gd name="connsiteX4" fmla="*/ 454743 w 1238818"/>
              <a:gd name="connsiteY4" fmla="*/ 22785 h 868328"/>
              <a:gd name="connsiteX5" fmla="*/ 12880 w 1238818"/>
              <a:gd name="connsiteY5" fmla="*/ 583875 h 868328"/>
              <a:gd name="connsiteX6" fmla="*/ 541551 w 1238818"/>
              <a:gd name="connsiteY6" fmla="*/ 746536 h 868328"/>
              <a:gd name="connsiteX7" fmla="*/ 622435 w 1238818"/>
              <a:gd name="connsiteY7" fmla="*/ 868328 h 868328"/>
              <a:gd name="connsiteX0" fmla="*/ 618931 w 1201319"/>
              <a:gd name="connsiteY0" fmla="*/ 879992 h 879992"/>
              <a:gd name="connsiteX1" fmla="*/ 811336 w 1201319"/>
              <a:gd name="connsiteY1" fmla="*/ 800721 h 879992"/>
              <a:gd name="connsiteX2" fmla="*/ 1170142 w 1201319"/>
              <a:gd name="connsiteY2" fmla="*/ 637295 h 879992"/>
              <a:gd name="connsiteX3" fmla="*/ 1164111 w 1201319"/>
              <a:gd name="connsiteY3" fmla="*/ 176887 h 879992"/>
              <a:gd name="connsiteX4" fmla="*/ 1005959 w 1201319"/>
              <a:gd name="connsiteY4" fmla="*/ 73552 h 879992"/>
              <a:gd name="connsiteX5" fmla="*/ 451239 w 1201319"/>
              <a:gd name="connsiteY5" fmla="*/ 34449 h 879992"/>
              <a:gd name="connsiteX6" fmla="*/ 9376 w 1201319"/>
              <a:gd name="connsiteY6" fmla="*/ 595539 h 879992"/>
              <a:gd name="connsiteX7" fmla="*/ 538047 w 1201319"/>
              <a:gd name="connsiteY7" fmla="*/ 758200 h 879992"/>
              <a:gd name="connsiteX8" fmla="*/ 618931 w 1201319"/>
              <a:gd name="connsiteY8" fmla="*/ 879992 h 879992"/>
              <a:gd name="connsiteX0" fmla="*/ 618931 w 1214866"/>
              <a:gd name="connsiteY0" fmla="*/ 879992 h 879992"/>
              <a:gd name="connsiteX1" fmla="*/ 811336 w 1214866"/>
              <a:gd name="connsiteY1" fmla="*/ 800721 h 879992"/>
              <a:gd name="connsiteX2" fmla="*/ 1170142 w 1214866"/>
              <a:gd name="connsiteY2" fmla="*/ 637295 h 879992"/>
              <a:gd name="connsiteX3" fmla="*/ 1164111 w 1214866"/>
              <a:gd name="connsiteY3" fmla="*/ 176887 h 879992"/>
              <a:gd name="connsiteX4" fmla="*/ 1005959 w 1214866"/>
              <a:gd name="connsiteY4" fmla="*/ 73552 h 879992"/>
              <a:gd name="connsiteX5" fmla="*/ 451239 w 1214866"/>
              <a:gd name="connsiteY5" fmla="*/ 34449 h 879992"/>
              <a:gd name="connsiteX6" fmla="*/ 9376 w 1214866"/>
              <a:gd name="connsiteY6" fmla="*/ 595539 h 879992"/>
              <a:gd name="connsiteX7" fmla="*/ 538047 w 1214866"/>
              <a:gd name="connsiteY7" fmla="*/ 758200 h 879992"/>
              <a:gd name="connsiteX8" fmla="*/ 618931 w 1214866"/>
              <a:gd name="connsiteY8" fmla="*/ 879992 h 879992"/>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20039 w 1203184"/>
              <a:gd name="connsiteY0" fmla="*/ 874240 h 874240"/>
              <a:gd name="connsiteX1" fmla="*/ 812444 w 1203184"/>
              <a:gd name="connsiteY1" fmla="*/ 794969 h 874240"/>
              <a:gd name="connsiteX2" fmla="*/ 1171250 w 1203184"/>
              <a:gd name="connsiteY2" fmla="*/ 631543 h 874240"/>
              <a:gd name="connsiteX3" fmla="*/ 1165219 w 1203184"/>
              <a:gd name="connsiteY3" fmla="*/ 171135 h 874240"/>
              <a:gd name="connsiteX4" fmla="*/ 990916 w 1203184"/>
              <a:gd name="connsiteY4" fmla="*/ 39669 h 874240"/>
              <a:gd name="connsiteX5" fmla="*/ 406775 w 1203184"/>
              <a:gd name="connsiteY5" fmla="*/ 50168 h 874240"/>
              <a:gd name="connsiteX6" fmla="*/ 10484 w 1203184"/>
              <a:gd name="connsiteY6" fmla="*/ 589787 h 874240"/>
              <a:gd name="connsiteX7" fmla="*/ 539155 w 1203184"/>
              <a:gd name="connsiteY7" fmla="*/ 752448 h 874240"/>
              <a:gd name="connsiteX8" fmla="*/ 620039 w 1203184"/>
              <a:gd name="connsiteY8" fmla="*/ 874240 h 874240"/>
              <a:gd name="connsiteX0" fmla="*/ 620213 w 1203358"/>
              <a:gd name="connsiteY0" fmla="*/ 867642 h 867642"/>
              <a:gd name="connsiteX1" fmla="*/ 812618 w 1203358"/>
              <a:gd name="connsiteY1" fmla="*/ 788371 h 867642"/>
              <a:gd name="connsiteX2" fmla="*/ 1171424 w 1203358"/>
              <a:gd name="connsiteY2" fmla="*/ 624945 h 867642"/>
              <a:gd name="connsiteX3" fmla="*/ 1165393 w 1203358"/>
              <a:gd name="connsiteY3" fmla="*/ 164537 h 867642"/>
              <a:gd name="connsiteX4" fmla="*/ 991090 w 1203358"/>
              <a:gd name="connsiteY4" fmla="*/ 33071 h 867642"/>
              <a:gd name="connsiteX5" fmla="*/ 406949 w 1203358"/>
              <a:gd name="connsiteY5" fmla="*/ 43570 h 867642"/>
              <a:gd name="connsiteX6" fmla="*/ 10658 w 1203358"/>
              <a:gd name="connsiteY6" fmla="*/ 583189 h 867642"/>
              <a:gd name="connsiteX7" fmla="*/ 539329 w 1203358"/>
              <a:gd name="connsiteY7" fmla="*/ 745850 h 867642"/>
              <a:gd name="connsiteX8" fmla="*/ 620213 w 1203358"/>
              <a:gd name="connsiteY8" fmla="*/ 867642 h 867642"/>
              <a:gd name="connsiteX0" fmla="*/ 621220 w 1204365"/>
              <a:gd name="connsiteY0" fmla="*/ 864871 h 864871"/>
              <a:gd name="connsiteX1" fmla="*/ 813625 w 1204365"/>
              <a:gd name="connsiteY1" fmla="*/ 785600 h 864871"/>
              <a:gd name="connsiteX2" fmla="*/ 1172431 w 1204365"/>
              <a:gd name="connsiteY2" fmla="*/ 622174 h 864871"/>
              <a:gd name="connsiteX3" fmla="*/ 1166400 w 1204365"/>
              <a:gd name="connsiteY3" fmla="*/ 161766 h 864871"/>
              <a:gd name="connsiteX4" fmla="*/ 992097 w 1204365"/>
              <a:gd name="connsiteY4" fmla="*/ 30300 h 864871"/>
              <a:gd name="connsiteX5" fmla="*/ 407956 w 1204365"/>
              <a:gd name="connsiteY5" fmla="*/ 40799 h 864871"/>
              <a:gd name="connsiteX6" fmla="*/ 11665 w 1204365"/>
              <a:gd name="connsiteY6" fmla="*/ 580418 h 864871"/>
              <a:gd name="connsiteX7" fmla="*/ 540336 w 1204365"/>
              <a:gd name="connsiteY7" fmla="*/ 743079 h 864871"/>
              <a:gd name="connsiteX8" fmla="*/ 621220 w 1204365"/>
              <a:gd name="connsiteY8" fmla="*/ 864871 h 864871"/>
              <a:gd name="connsiteX0" fmla="*/ 619935 w 1204190"/>
              <a:gd name="connsiteY0" fmla="*/ 873669 h 873669"/>
              <a:gd name="connsiteX1" fmla="*/ 812340 w 1204190"/>
              <a:gd name="connsiteY1" fmla="*/ 794398 h 873669"/>
              <a:gd name="connsiteX2" fmla="*/ 1171146 w 1204190"/>
              <a:gd name="connsiteY2" fmla="*/ 630972 h 873669"/>
              <a:gd name="connsiteX3" fmla="*/ 1165115 w 1204190"/>
              <a:gd name="connsiteY3" fmla="*/ 170564 h 873669"/>
              <a:gd name="connsiteX4" fmla="*/ 967884 w 1204190"/>
              <a:gd name="connsiteY4" fmla="*/ 40405 h 873669"/>
              <a:gd name="connsiteX5" fmla="*/ 406671 w 1204190"/>
              <a:gd name="connsiteY5" fmla="*/ 49597 h 873669"/>
              <a:gd name="connsiteX6" fmla="*/ 10380 w 1204190"/>
              <a:gd name="connsiteY6" fmla="*/ 589216 h 873669"/>
              <a:gd name="connsiteX7" fmla="*/ 539051 w 1204190"/>
              <a:gd name="connsiteY7" fmla="*/ 751877 h 873669"/>
              <a:gd name="connsiteX8" fmla="*/ 619935 w 1204190"/>
              <a:gd name="connsiteY8" fmla="*/ 873669 h 873669"/>
              <a:gd name="connsiteX0" fmla="*/ 628446 w 1212701"/>
              <a:gd name="connsiteY0" fmla="*/ 842371 h 842371"/>
              <a:gd name="connsiteX1" fmla="*/ 820851 w 1212701"/>
              <a:gd name="connsiteY1" fmla="*/ 763100 h 842371"/>
              <a:gd name="connsiteX2" fmla="*/ 1179657 w 1212701"/>
              <a:gd name="connsiteY2" fmla="*/ 599674 h 842371"/>
              <a:gd name="connsiteX3" fmla="*/ 1173626 w 1212701"/>
              <a:gd name="connsiteY3" fmla="*/ 139266 h 842371"/>
              <a:gd name="connsiteX4" fmla="*/ 976395 w 1212701"/>
              <a:gd name="connsiteY4" fmla="*/ 9107 h 842371"/>
              <a:gd name="connsiteX5" fmla="*/ 246714 w 1212701"/>
              <a:gd name="connsiteY5" fmla="*/ 97247 h 842371"/>
              <a:gd name="connsiteX6" fmla="*/ 18891 w 1212701"/>
              <a:gd name="connsiteY6" fmla="*/ 557918 h 842371"/>
              <a:gd name="connsiteX7" fmla="*/ 547562 w 1212701"/>
              <a:gd name="connsiteY7" fmla="*/ 720579 h 842371"/>
              <a:gd name="connsiteX8" fmla="*/ 628446 w 1212701"/>
              <a:gd name="connsiteY8" fmla="*/ 842371 h 842371"/>
              <a:gd name="connsiteX0" fmla="*/ 628446 w 1211895"/>
              <a:gd name="connsiteY0" fmla="*/ 842371 h 842371"/>
              <a:gd name="connsiteX1" fmla="*/ 820851 w 1211895"/>
              <a:gd name="connsiteY1" fmla="*/ 763100 h 842371"/>
              <a:gd name="connsiteX2" fmla="*/ 1178477 w 1211895"/>
              <a:gd name="connsiteY2" fmla="*/ 606951 h 842371"/>
              <a:gd name="connsiteX3" fmla="*/ 1173626 w 1211895"/>
              <a:gd name="connsiteY3" fmla="*/ 139266 h 842371"/>
              <a:gd name="connsiteX4" fmla="*/ 976395 w 1211895"/>
              <a:gd name="connsiteY4" fmla="*/ 9107 h 842371"/>
              <a:gd name="connsiteX5" fmla="*/ 246714 w 1211895"/>
              <a:gd name="connsiteY5" fmla="*/ 97247 h 842371"/>
              <a:gd name="connsiteX6" fmla="*/ 18891 w 1211895"/>
              <a:gd name="connsiteY6" fmla="*/ 557918 h 842371"/>
              <a:gd name="connsiteX7" fmla="*/ 547562 w 1211895"/>
              <a:gd name="connsiteY7" fmla="*/ 720579 h 842371"/>
              <a:gd name="connsiteX8" fmla="*/ 628446 w 1211895"/>
              <a:gd name="connsiteY8" fmla="*/ 842371 h 842371"/>
              <a:gd name="connsiteX0" fmla="*/ 628446 w 1218918"/>
              <a:gd name="connsiteY0" fmla="*/ 842371 h 842371"/>
              <a:gd name="connsiteX1" fmla="*/ 820851 w 1218918"/>
              <a:gd name="connsiteY1" fmla="*/ 763100 h 842371"/>
              <a:gd name="connsiteX2" fmla="*/ 1178477 w 1218918"/>
              <a:gd name="connsiteY2" fmla="*/ 606951 h 842371"/>
              <a:gd name="connsiteX3" fmla="*/ 1173626 w 1218918"/>
              <a:gd name="connsiteY3" fmla="*/ 139266 h 842371"/>
              <a:gd name="connsiteX4" fmla="*/ 976395 w 1218918"/>
              <a:gd name="connsiteY4" fmla="*/ 9107 h 842371"/>
              <a:gd name="connsiteX5" fmla="*/ 246714 w 1218918"/>
              <a:gd name="connsiteY5" fmla="*/ 97247 h 842371"/>
              <a:gd name="connsiteX6" fmla="*/ 18891 w 1218918"/>
              <a:gd name="connsiteY6" fmla="*/ 557918 h 842371"/>
              <a:gd name="connsiteX7" fmla="*/ 547562 w 1218918"/>
              <a:gd name="connsiteY7" fmla="*/ 720579 h 842371"/>
              <a:gd name="connsiteX8" fmla="*/ 628446 w 1218918"/>
              <a:gd name="connsiteY8" fmla="*/ 842371 h 842371"/>
              <a:gd name="connsiteX0" fmla="*/ 628446 w 1223727"/>
              <a:gd name="connsiteY0" fmla="*/ 842371 h 842371"/>
              <a:gd name="connsiteX1" fmla="*/ 820851 w 1223727"/>
              <a:gd name="connsiteY1" fmla="*/ 763100 h 842371"/>
              <a:gd name="connsiteX2" fmla="*/ 1178477 w 1223727"/>
              <a:gd name="connsiteY2" fmla="*/ 606951 h 842371"/>
              <a:gd name="connsiteX3" fmla="*/ 1173626 w 1223727"/>
              <a:gd name="connsiteY3" fmla="*/ 139266 h 842371"/>
              <a:gd name="connsiteX4" fmla="*/ 976395 w 1223727"/>
              <a:gd name="connsiteY4" fmla="*/ 9107 h 842371"/>
              <a:gd name="connsiteX5" fmla="*/ 246714 w 1223727"/>
              <a:gd name="connsiteY5" fmla="*/ 97247 h 842371"/>
              <a:gd name="connsiteX6" fmla="*/ 18891 w 1223727"/>
              <a:gd name="connsiteY6" fmla="*/ 557918 h 842371"/>
              <a:gd name="connsiteX7" fmla="*/ 547562 w 1223727"/>
              <a:gd name="connsiteY7" fmla="*/ 720579 h 842371"/>
              <a:gd name="connsiteX8" fmla="*/ 628446 w 1223727"/>
              <a:gd name="connsiteY8" fmla="*/ 842371 h 842371"/>
              <a:gd name="connsiteX0" fmla="*/ 628446 w 1232687"/>
              <a:gd name="connsiteY0" fmla="*/ 842371 h 842371"/>
              <a:gd name="connsiteX1" fmla="*/ 820851 w 1232687"/>
              <a:gd name="connsiteY1" fmla="*/ 763100 h 842371"/>
              <a:gd name="connsiteX2" fmla="*/ 1178477 w 1232687"/>
              <a:gd name="connsiteY2" fmla="*/ 606951 h 842371"/>
              <a:gd name="connsiteX3" fmla="*/ 1188606 w 1232687"/>
              <a:gd name="connsiteY3" fmla="*/ 158133 h 842371"/>
              <a:gd name="connsiteX4" fmla="*/ 976395 w 1232687"/>
              <a:gd name="connsiteY4" fmla="*/ 9107 h 842371"/>
              <a:gd name="connsiteX5" fmla="*/ 246714 w 1232687"/>
              <a:gd name="connsiteY5" fmla="*/ 97247 h 842371"/>
              <a:gd name="connsiteX6" fmla="*/ 18891 w 1232687"/>
              <a:gd name="connsiteY6" fmla="*/ 557918 h 842371"/>
              <a:gd name="connsiteX7" fmla="*/ 547562 w 1232687"/>
              <a:gd name="connsiteY7" fmla="*/ 720579 h 842371"/>
              <a:gd name="connsiteX8" fmla="*/ 628446 w 1232687"/>
              <a:gd name="connsiteY8" fmla="*/ 842371 h 842371"/>
              <a:gd name="connsiteX0" fmla="*/ 628446 w 1238631"/>
              <a:gd name="connsiteY0" fmla="*/ 842371 h 842371"/>
              <a:gd name="connsiteX1" fmla="*/ 820851 w 1238631"/>
              <a:gd name="connsiteY1" fmla="*/ 763100 h 842371"/>
              <a:gd name="connsiteX2" fmla="*/ 1178477 w 1238631"/>
              <a:gd name="connsiteY2" fmla="*/ 606951 h 842371"/>
              <a:gd name="connsiteX3" fmla="*/ 1197715 w 1238631"/>
              <a:gd name="connsiteY3" fmla="*/ 163763 h 842371"/>
              <a:gd name="connsiteX4" fmla="*/ 976395 w 1238631"/>
              <a:gd name="connsiteY4" fmla="*/ 9107 h 842371"/>
              <a:gd name="connsiteX5" fmla="*/ 246714 w 1238631"/>
              <a:gd name="connsiteY5" fmla="*/ 97247 h 842371"/>
              <a:gd name="connsiteX6" fmla="*/ 18891 w 1238631"/>
              <a:gd name="connsiteY6" fmla="*/ 557918 h 842371"/>
              <a:gd name="connsiteX7" fmla="*/ 547562 w 1238631"/>
              <a:gd name="connsiteY7" fmla="*/ 720579 h 842371"/>
              <a:gd name="connsiteX8" fmla="*/ 628446 w 1238631"/>
              <a:gd name="connsiteY8" fmla="*/ 842371 h 842371"/>
              <a:gd name="connsiteX0" fmla="*/ 632386 w 1242571"/>
              <a:gd name="connsiteY0" fmla="*/ 846766 h 846766"/>
              <a:gd name="connsiteX1" fmla="*/ 824791 w 1242571"/>
              <a:gd name="connsiteY1" fmla="*/ 767495 h 846766"/>
              <a:gd name="connsiteX2" fmla="*/ 1182417 w 1242571"/>
              <a:gd name="connsiteY2" fmla="*/ 611346 h 846766"/>
              <a:gd name="connsiteX3" fmla="*/ 1201655 w 1242571"/>
              <a:gd name="connsiteY3" fmla="*/ 168158 h 846766"/>
              <a:gd name="connsiteX4" fmla="*/ 980335 w 1242571"/>
              <a:gd name="connsiteY4" fmla="*/ 13502 h 846766"/>
              <a:gd name="connsiteX5" fmla="*/ 250654 w 1242571"/>
              <a:gd name="connsiteY5" fmla="*/ 101642 h 846766"/>
              <a:gd name="connsiteX6" fmla="*/ 22831 w 1242571"/>
              <a:gd name="connsiteY6" fmla="*/ 562313 h 846766"/>
              <a:gd name="connsiteX7" fmla="*/ 551502 w 1242571"/>
              <a:gd name="connsiteY7" fmla="*/ 724974 h 846766"/>
              <a:gd name="connsiteX8" fmla="*/ 632386 w 1242571"/>
              <a:gd name="connsiteY8" fmla="*/ 846766 h 846766"/>
              <a:gd name="connsiteX0" fmla="*/ 633056 w 1243241"/>
              <a:gd name="connsiteY0" fmla="*/ 846832 h 846832"/>
              <a:gd name="connsiteX1" fmla="*/ 825461 w 1243241"/>
              <a:gd name="connsiteY1" fmla="*/ 767561 h 846832"/>
              <a:gd name="connsiteX2" fmla="*/ 1183087 w 1243241"/>
              <a:gd name="connsiteY2" fmla="*/ 611412 h 846832"/>
              <a:gd name="connsiteX3" fmla="*/ 1202325 w 1243241"/>
              <a:gd name="connsiteY3" fmla="*/ 168224 h 846832"/>
              <a:gd name="connsiteX4" fmla="*/ 981005 w 1243241"/>
              <a:gd name="connsiteY4" fmla="*/ 13568 h 846832"/>
              <a:gd name="connsiteX5" fmla="*/ 245994 w 1243241"/>
              <a:gd name="connsiteY5" fmla="*/ 86692 h 846832"/>
              <a:gd name="connsiteX6" fmla="*/ 23501 w 1243241"/>
              <a:gd name="connsiteY6" fmla="*/ 562379 h 846832"/>
              <a:gd name="connsiteX7" fmla="*/ 552172 w 1243241"/>
              <a:gd name="connsiteY7" fmla="*/ 725040 h 846832"/>
              <a:gd name="connsiteX8" fmla="*/ 633056 w 1243241"/>
              <a:gd name="connsiteY8" fmla="*/ 846832 h 846832"/>
              <a:gd name="connsiteX0" fmla="*/ 633056 w 1243241"/>
              <a:gd name="connsiteY0" fmla="*/ 848503 h 848503"/>
              <a:gd name="connsiteX1" fmla="*/ 825461 w 1243241"/>
              <a:gd name="connsiteY1" fmla="*/ 769232 h 848503"/>
              <a:gd name="connsiteX2" fmla="*/ 1183087 w 1243241"/>
              <a:gd name="connsiteY2" fmla="*/ 613083 h 848503"/>
              <a:gd name="connsiteX3" fmla="*/ 1202325 w 1243241"/>
              <a:gd name="connsiteY3" fmla="*/ 169895 h 848503"/>
              <a:gd name="connsiteX4" fmla="*/ 981005 w 1243241"/>
              <a:gd name="connsiteY4" fmla="*/ 15239 h 848503"/>
              <a:gd name="connsiteX5" fmla="*/ 245994 w 1243241"/>
              <a:gd name="connsiteY5" fmla="*/ 88363 h 848503"/>
              <a:gd name="connsiteX6" fmla="*/ 23501 w 1243241"/>
              <a:gd name="connsiteY6" fmla="*/ 564050 h 848503"/>
              <a:gd name="connsiteX7" fmla="*/ 552172 w 1243241"/>
              <a:gd name="connsiteY7" fmla="*/ 726711 h 848503"/>
              <a:gd name="connsiteX8" fmla="*/ 633056 w 1243241"/>
              <a:gd name="connsiteY8" fmla="*/ 848503 h 848503"/>
              <a:gd name="connsiteX0" fmla="*/ 633056 w 1243241"/>
              <a:gd name="connsiteY0" fmla="*/ 852489 h 852489"/>
              <a:gd name="connsiteX1" fmla="*/ 825461 w 1243241"/>
              <a:gd name="connsiteY1" fmla="*/ 773218 h 852489"/>
              <a:gd name="connsiteX2" fmla="*/ 1183087 w 1243241"/>
              <a:gd name="connsiteY2" fmla="*/ 617069 h 852489"/>
              <a:gd name="connsiteX3" fmla="*/ 1202325 w 1243241"/>
              <a:gd name="connsiteY3" fmla="*/ 173881 h 852489"/>
              <a:gd name="connsiteX4" fmla="*/ 981005 w 1243241"/>
              <a:gd name="connsiteY4" fmla="*/ 19225 h 852489"/>
              <a:gd name="connsiteX5" fmla="*/ 245994 w 1243241"/>
              <a:gd name="connsiteY5" fmla="*/ 92349 h 852489"/>
              <a:gd name="connsiteX6" fmla="*/ 23501 w 1243241"/>
              <a:gd name="connsiteY6" fmla="*/ 568036 h 852489"/>
              <a:gd name="connsiteX7" fmla="*/ 552172 w 1243241"/>
              <a:gd name="connsiteY7" fmla="*/ 730697 h 852489"/>
              <a:gd name="connsiteX8" fmla="*/ 633056 w 1243241"/>
              <a:gd name="connsiteY8" fmla="*/ 852489 h 852489"/>
              <a:gd name="connsiteX0" fmla="*/ 633056 w 1238870"/>
              <a:gd name="connsiteY0" fmla="*/ 852489 h 852489"/>
              <a:gd name="connsiteX1" fmla="*/ 825461 w 1238870"/>
              <a:gd name="connsiteY1" fmla="*/ 773218 h 852489"/>
              <a:gd name="connsiteX2" fmla="*/ 1183087 w 1238870"/>
              <a:gd name="connsiteY2" fmla="*/ 617069 h 852489"/>
              <a:gd name="connsiteX3" fmla="*/ 1202325 w 1238870"/>
              <a:gd name="connsiteY3" fmla="*/ 173881 h 852489"/>
              <a:gd name="connsiteX4" fmla="*/ 981005 w 1238870"/>
              <a:gd name="connsiteY4" fmla="*/ 19225 h 852489"/>
              <a:gd name="connsiteX5" fmla="*/ 245994 w 1238870"/>
              <a:gd name="connsiteY5" fmla="*/ 92349 h 852489"/>
              <a:gd name="connsiteX6" fmla="*/ 23501 w 1238870"/>
              <a:gd name="connsiteY6" fmla="*/ 568036 h 852489"/>
              <a:gd name="connsiteX7" fmla="*/ 552172 w 1238870"/>
              <a:gd name="connsiteY7" fmla="*/ 730697 h 852489"/>
              <a:gd name="connsiteX8" fmla="*/ 633056 w 1238870"/>
              <a:gd name="connsiteY8" fmla="*/ 852489 h 852489"/>
              <a:gd name="connsiteX0" fmla="*/ 633056 w 1237972"/>
              <a:gd name="connsiteY0" fmla="*/ 852489 h 852489"/>
              <a:gd name="connsiteX1" fmla="*/ 825461 w 1237972"/>
              <a:gd name="connsiteY1" fmla="*/ 773218 h 852489"/>
              <a:gd name="connsiteX2" fmla="*/ 1183087 w 1237972"/>
              <a:gd name="connsiteY2" fmla="*/ 617069 h 852489"/>
              <a:gd name="connsiteX3" fmla="*/ 1202325 w 1237972"/>
              <a:gd name="connsiteY3" fmla="*/ 173881 h 852489"/>
              <a:gd name="connsiteX4" fmla="*/ 981005 w 1237972"/>
              <a:gd name="connsiteY4" fmla="*/ 19225 h 852489"/>
              <a:gd name="connsiteX5" fmla="*/ 245994 w 1237972"/>
              <a:gd name="connsiteY5" fmla="*/ 92349 h 852489"/>
              <a:gd name="connsiteX6" fmla="*/ 23501 w 1237972"/>
              <a:gd name="connsiteY6" fmla="*/ 568036 h 852489"/>
              <a:gd name="connsiteX7" fmla="*/ 552172 w 1237972"/>
              <a:gd name="connsiteY7" fmla="*/ 730697 h 852489"/>
              <a:gd name="connsiteX8" fmla="*/ 633056 w 1237972"/>
              <a:gd name="connsiteY8" fmla="*/ 852489 h 852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solidFill>
            <a:schemeClr val="bg1"/>
          </a:solidFill>
          <a:ln w="19050"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D415F49B-3CBC-46CF-AFB5-988852D0479E}"/>
              </a:ext>
            </a:extLst>
          </p:cNvPr>
          <p:cNvSpPr/>
          <p:nvPr/>
        </p:nvSpPr>
        <p:spPr>
          <a:xfrm rot="21133683" flipH="1">
            <a:off x="1010574" y="456230"/>
            <a:ext cx="9378187" cy="5238589"/>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7734 w 1248446"/>
              <a:gd name="connsiteY6" fmla="*/ 751246 h 873038"/>
              <a:gd name="connsiteX7" fmla="*/ 628618 w 1248446"/>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49939"/>
              <a:gd name="connsiteY0" fmla="*/ 873038 h 873038"/>
              <a:gd name="connsiteX1" fmla="*/ 828272 w 1249939"/>
              <a:gd name="connsiteY1" fmla="*/ 793767 h 873038"/>
              <a:gd name="connsiteX2" fmla="*/ 1187078 w 1249939"/>
              <a:gd name="connsiteY2" fmla="*/ 630341 h 873038"/>
              <a:gd name="connsiteX3" fmla="*/ 1186031 w 1249939"/>
              <a:gd name="connsiteY3" fmla="*/ 192762 h 873038"/>
              <a:gd name="connsiteX4" fmla="*/ 466703 w 1249939"/>
              <a:gd name="connsiteY4" fmla="*/ 32456 h 873038"/>
              <a:gd name="connsiteX5" fmla="*/ 14551 w 1249939"/>
              <a:gd name="connsiteY5" fmla="*/ 595193 h 873038"/>
              <a:gd name="connsiteX6" fmla="*/ 554983 w 1249939"/>
              <a:gd name="connsiteY6" fmla="*/ 751246 h 873038"/>
              <a:gd name="connsiteX7" fmla="*/ 635867 w 1249939"/>
              <a:gd name="connsiteY7" fmla="*/ 873038 h 873038"/>
              <a:gd name="connsiteX0" fmla="*/ 615218 w 1229290"/>
              <a:gd name="connsiteY0" fmla="*/ 861281 h 861281"/>
              <a:gd name="connsiteX1" fmla="*/ 807623 w 1229290"/>
              <a:gd name="connsiteY1" fmla="*/ 782010 h 861281"/>
              <a:gd name="connsiteX2" fmla="*/ 1166429 w 1229290"/>
              <a:gd name="connsiteY2" fmla="*/ 618584 h 861281"/>
              <a:gd name="connsiteX3" fmla="*/ 1165382 w 1229290"/>
              <a:gd name="connsiteY3" fmla="*/ 181005 h 861281"/>
              <a:gd name="connsiteX4" fmla="*/ 446054 w 1229290"/>
              <a:gd name="connsiteY4" fmla="*/ 20699 h 861281"/>
              <a:gd name="connsiteX5" fmla="*/ 5663 w 1229290"/>
              <a:gd name="connsiteY5" fmla="*/ 576828 h 861281"/>
              <a:gd name="connsiteX6" fmla="*/ 534334 w 1229290"/>
              <a:gd name="connsiteY6" fmla="*/ 739489 h 861281"/>
              <a:gd name="connsiteX7" fmla="*/ 615218 w 1229290"/>
              <a:gd name="connsiteY7" fmla="*/ 861281 h 861281"/>
              <a:gd name="connsiteX0" fmla="*/ 619617 w 1233689"/>
              <a:gd name="connsiteY0" fmla="*/ 861281 h 861281"/>
              <a:gd name="connsiteX1" fmla="*/ 812022 w 1233689"/>
              <a:gd name="connsiteY1" fmla="*/ 782010 h 861281"/>
              <a:gd name="connsiteX2" fmla="*/ 1170828 w 1233689"/>
              <a:gd name="connsiteY2" fmla="*/ 618584 h 861281"/>
              <a:gd name="connsiteX3" fmla="*/ 1169781 w 1233689"/>
              <a:gd name="connsiteY3" fmla="*/ 181005 h 861281"/>
              <a:gd name="connsiteX4" fmla="*/ 450453 w 1233689"/>
              <a:gd name="connsiteY4" fmla="*/ 20699 h 861281"/>
              <a:gd name="connsiteX5" fmla="*/ 10062 w 1233689"/>
              <a:gd name="connsiteY5" fmla="*/ 576828 h 861281"/>
              <a:gd name="connsiteX6" fmla="*/ 538733 w 1233689"/>
              <a:gd name="connsiteY6" fmla="*/ 739489 h 861281"/>
              <a:gd name="connsiteX7" fmla="*/ 619617 w 1233689"/>
              <a:gd name="connsiteY7" fmla="*/ 861281 h 861281"/>
              <a:gd name="connsiteX0" fmla="*/ 619579 w 1239236"/>
              <a:gd name="connsiteY0" fmla="*/ 863398 h 863398"/>
              <a:gd name="connsiteX1" fmla="*/ 811984 w 1239236"/>
              <a:gd name="connsiteY1" fmla="*/ 784127 h 863398"/>
              <a:gd name="connsiteX2" fmla="*/ 1170790 w 1239236"/>
              <a:gd name="connsiteY2" fmla="*/ 620701 h 863398"/>
              <a:gd name="connsiteX3" fmla="*/ 1169743 w 1239236"/>
              <a:gd name="connsiteY3" fmla="*/ 183122 h 863398"/>
              <a:gd name="connsiteX4" fmla="*/ 451887 w 1239236"/>
              <a:gd name="connsiteY4" fmla="*/ 17855 h 863398"/>
              <a:gd name="connsiteX5" fmla="*/ 10024 w 1239236"/>
              <a:gd name="connsiteY5" fmla="*/ 578945 h 863398"/>
              <a:gd name="connsiteX6" fmla="*/ 538695 w 1239236"/>
              <a:gd name="connsiteY6" fmla="*/ 741606 h 863398"/>
              <a:gd name="connsiteX7" fmla="*/ 619579 w 1239236"/>
              <a:gd name="connsiteY7" fmla="*/ 863398 h 863398"/>
              <a:gd name="connsiteX0" fmla="*/ 623569 w 1243226"/>
              <a:gd name="connsiteY0" fmla="*/ 870437 h 870437"/>
              <a:gd name="connsiteX1" fmla="*/ 815974 w 1243226"/>
              <a:gd name="connsiteY1" fmla="*/ 791166 h 870437"/>
              <a:gd name="connsiteX2" fmla="*/ 1174780 w 1243226"/>
              <a:gd name="connsiteY2" fmla="*/ 627740 h 870437"/>
              <a:gd name="connsiteX3" fmla="*/ 1173733 w 1243226"/>
              <a:gd name="connsiteY3" fmla="*/ 190161 h 870437"/>
              <a:gd name="connsiteX4" fmla="*/ 455877 w 1243226"/>
              <a:gd name="connsiteY4" fmla="*/ 24894 h 870437"/>
              <a:gd name="connsiteX5" fmla="*/ 14014 w 1243226"/>
              <a:gd name="connsiteY5" fmla="*/ 585984 h 870437"/>
              <a:gd name="connsiteX6" fmla="*/ 542685 w 1243226"/>
              <a:gd name="connsiteY6" fmla="*/ 748645 h 870437"/>
              <a:gd name="connsiteX7" fmla="*/ 623569 w 1243226"/>
              <a:gd name="connsiteY7" fmla="*/ 870437 h 870437"/>
              <a:gd name="connsiteX0" fmla="*/ 624861 w 1244518"/>
              <a:gd name="connsiteY0" fmla="*/ 869274 h 869274"/>
              <a:gd name="connsiteX1" fmla="*/ 817266 w 1244518"/>
              <a:gd name="connsiteY1" fmla="*/ 790003 h 869274"/>
              <a:gd name="connsiteX2" fmla="*/ 1176072 w 1244518"/>
              <a:gd name="connsiteY2" fmla="*/ 626577 h 869274"/>
              <a:gd name="connsiteX3" fmla="*/ 1175025 w 1244518"/>
              <a:gd name="connsiteY3" fmla="*/ 188998 h 869274"/>
              <a:gd name="connsiteX4" fmla="*/ 457169 w 1244518"/>
              <a:gd name="connsiteY4" fmla="*/ 23731 h 869274"/>
              <a:gd name="connsiteX5" fmla="*/ 15306 w 1244518"/>
              <a:gd name="connsiteY5" fmla="*/ 584821 h 869274"/>
              <a:gd name="connsiteX6" fmla="*/ 543977 w 1244518"/>
              <a:gd name="connsiteY6" fmla="*/ 747482 h 869274"/>
              <a:gd name="connsiteX7" fmla="*/ 624861 w 1244518"/>
              <a:gd name="connsiteY7" fmla="*/ 869274 h 869274"/>
              <a:gd name="connsiteX0" fmla="*/ 619558 w 1235941"/>
              <a:gd name="connsiteY0" fmla="*/ 867295 h 867295"/>
              <a:gd name="connsiteX1" fmla="*/ 811963 w 1235941"/>
              <a:gd name="connsiteY1" fmla="*/ 788024 h 867295"/>
              <a:gd name="connsiteX2" fmla="*/ 1170769 w 1235941"/>
              <a:gd name="connsiteY2" fmla="*/ 624598 h 867295"/>
              <a:gd name="connsiteX3" fmla="*/ 1164738 w 1235941"/>
              <a:gd name="connsiteY3" fmla="*/ 164190 h 867295"/>
              <a:gd name="connsiteX4" fmla="*/ 451866 w 1235941"/>
              <a:gd name="connsiteY4" fmla="*/ 21752 h 867295"/>
              <a:gd name="connsiteX5" fmla="*/ 10003 w 1235941"/>
              <a:gd name="connsiteY5" fmla="*/ 582842 h 867295"/>
              <a:gd name="connsiteX6" fmla="*/ 538674 w 1235941"/>
              <a:gd name="connsiteY6" fmla="*/ 745503 h 867295"/>
              <a:gd name="connsiteX7" fmla="*/ 619558 w 1235941"/>
              <a:gd name="connsiteY7" fmla="*/ 867295 h 867295"/>
              <a:gd name="connsiteX0" fmla="*/ 622435 w 1238818"/>
              <a:gd name="connsiteY0" fmla="*/ 868328 h 868328"/>
              <a:gd name="connsiteX1" fmla="*/ 814840 w 1238818"/>
              <a:gd name="connsiteY1" fmla="*/ 789057 h 868328"/>
              <a:gd name="connsiteX2" fmla="*/ 1173646 w 1238818"/>
              <a:gd name="connsiteY2" fmla="*/ 625631 h 868328"/>
              <a:gd name="connsiteX3" fmla="*/ 1167615 w 1238818"/>
              <a:gd name="connsiteY3" fmla="*/ 165223 h 868328"/>
              <a:gd name="connsiteX4" fmla="*/ 454743 w 1238818"/>
              <a:gd name="connsiteY4" fmla="*/ 22785 h 868328"/>
              <a:gd name="connsiteX5" fmla="*/ 12880 w 1238818"/>
              <a:gd name="connsiteY5" fmla="*/ 583875 h 868328"/>
              <a:gd name="connsiteX6" fmla="*/ 541551 w 1238818"/>
              <a:gd name="connsiteY6" fmla="*/ 746536 h 868328"/>
              <a:gd name="connsiteX7" fmla="*/ 622435 w 1238818"/>
              <a:gd name="connsiteY7" fmla="*/ 868328 h 868328"/>
              <a:gd name="connsiteX0" fmla="*/ 618931 w 1201319"/>
              <a:gd name="connsiteY0" fmla="*/ 879992 h 879992"/>
              <a:gd name="connsiteX1" fmla="*/ 811336 w 1201319"/>
              <a:gd name="connsiteY1" fmla="*/ 800721 h 879992"/>
              <a:gd name="connsiteX2" fmla="*/ 1170142 w 1201319"/>
              <a:gd name="connsiteY2" fmla="*/ 637295 h 879992"/>
              <a:gd name="connsiteX3" fmla="*/ 1164111 w 1201319"/>
              <a:gd name="connsiteY3" fmla="*/ 176887 h 879992"/>
              <a:gd name="connsiteX4" fmla="*/ 1005959 w 1201319"/>
              <a:gd name="connsiteY4" fmla="*/ 73552 h 879992"/>
              <a:gd name="connsiteX5" fmla="*/ 451239 w 1201319"/>
              <a:gd name="connsiteY5" fmla="*/ 34449 h 879992"/>
              <a:gd name="connsiteX6" fmla="*/ 9376 w 1201319"/>
              <a:gd name="connsiteY6" fmla="*/ 595539 h 879992"/>
              <a:gd name="connsiteX7" fmla="*/ 538047 w 1201319"/>
              <a:gd name="connsiteY7" fmla="*/ 758200 h 879992"/>
              <a:gd name="connsiteX8" fmla="*/ 618931 w 1201319"/>
              <a:gd name="connsiteY8" fmla="*/ 879992 h 879992"/>
              <a:gd name="connsiteX0" fmla="*/ 618931 w 1214866"/>
              <a:gd name="connsiteY0" fmla="*/ 879992 h 879992"/>
              <a:gd name="connsiteX1" fmla="*/ 811336 w 1214866"/>
              <a:gd name="connsiteY1" fmla="*/ 800721 h 879992"/>
              <a:gd name="connsiteX2" fmla="*/ 1170142 w 1214866"/>
              <a:gd name="connsiteY2" fmla="*/ 637295 h 879992"/>
              <a:gd name="connsiteX3" fmla="*/ 1164111 w 1214866"/>
              <a:gd name="connsiteY3" fmla="*/ 176887 h 879992"/>
              <a:gd name="connsiteX4" fmla="*/ 1005959 w 1214866"/>
              <a:gd name="connsiteY4" fmla="*/ 73552 h 879992"/>
              <a:gd name="connsiteX5" fmla="*/ 451239 w 1214866"/>
              <a:gd name="connsiteY5" fmla="*/ 34449 h 879992"/>
              <a:gd name="connsiteX6" fmla="*/ 9376 w 1214866"/>
              <a:gd name="connsiteY6" fmla="*/ 595539 h 879992"/>
              <a:gd name="connsiteX7" fmla="*/ 538047 w 1214866"/>
              <a:gd name="connsiteY7" fmla="*/ 758200 h 879992"/>
              <a:gd name="connsiteX8" fmla="*/ 618931 w 1214866"/>
              <a:gd name="connsiteY8" fmla="*/ 879992 h 879992"/>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20039 w 1203184"/>
              <a:gd name="connsiteY0" fmla="*/ 874240 h 874240"/>
              <a:gd name="connsiteX1" fmla="*/ 812444 w 1203184"/>
              <a:gd name="connsiteY1" fmla="*/ 794969 h 874240"/>
              <a:gd name="connsiteX2" fmla="*/ 1171250 w 1203184"/>
              <a:gd name="connsiteY2" fmla="*/ 631543 h 874240"/>
              <a:gd name="connsiteX3" fmla="*/ 1165219 w 1203184"/>
              <a:gd name="connsiteY3" fmla="*/ 171135 h 874240"/>
              <a:gd name="connsiteX4" fmla="*/ 990916 w 1203184"/>
              <a:gd name="connsiteY4" fmla="*/ 39669 h 874240"/>
              <a:gd name="connsiteX5" fmla="*/ 406775 w 1203184"/>
              <a:gd name="connsiteY5" fmla="*/ 50168 h 874240"/>
              <a:gd name="connsiteX6" fmla="*/ 10484 w 1203184"/>
              <a:gd name="connsiteY6" fmla="*/ 589787 h 874240"/>
              <a:gd name="connsiteX7" fmla="*/ 539155 w 1203184"/>
              <a:gd name="connsiteY7" fmla="*/ 752448 h 874240"/>
              <a:gd name="connsiteX8" fmla="*/ 620039 w 1203184"/>
              <a:gd name="connsiteY8" fmla="*/ 874240 h 874240"/>
              <a:gd name="connsiteX0" fmla="*/ 620213 w 1203358"/>
              <a:gd name="connsiteY0" fmla="*/ 867642 h 867642"/>
              <a:gd name="connsiteX1" fmla="*/ 812618 w 1203358"/>
              <a:gd name="connsiteY1" fmla="*/ 788371 h 867642"/>
              <a:gd name="connsiteX2" fmla="*/ 1171424 w 1203358"/>
              <a:gd name="connsiteY2" fmla="*/ 624945 h 867642"/>
              <a:gd name="connsiteX3" fmla="*/ 1165393 w 1203358"/>
              <a:gd name="connsiteY3" fmla="*/ 164537 h 867642"/>
              <a:gd name="connsiteX4" fmla="*/ 991090 w 1203358"/>
              <a:gd name="connsiteY4" fmla="*/ 33071 h 867642"/>
              <a:gd name="connsiteX5" fmla="*/ 406949 w 1203358"/>
              <a:gd name="connsiteY5" fmla="*/ 43570 h 867642"/>
              <a:gd name="connsiteX6" fmla="*/ 10658 w 1203358"/>
              <a:gd name="connsiteY6" fmla="*/ 583189 h 867642"/>
              <a:gd name="connsiteX7" fmla="*/ 539329 w 1203358"/>
              <a:gd name="connsiteY7" fmla="*/ 745850 h 867642"/>
              <a:gd name="connsiteX8" fmla="*/ 620213 w 1203358"/>
              <a:gd name="connsiteY8" fmla="*/ 867642 h 867642"/>
              <a:gd name="connsiteX0" fmla="*/ 621220 w 1204365"/>
              <a:gd name="connsiteY0" fmla="*/ 864871 h 864871"/>
              <a:gd name="connsiteX1" fmla="*/ 813625 w 1204365"/>
              <a:gd name="connsiteY1" fmla="*/ 785600 h 864871"/>
              <a:gd name="connsiteX2" fmla="*/ 1172431 w 1204365"/>
              <a:gd name="connsiteY2" fmla="*/ 622174 h 864871"/>
              <a:gd name="connsiteX3" fmla="*/ 1166400 w 1204365"/>
              <a:gd name="connsiteY3" fmla="*/ 161766 h 864871"/>
              <a:gd name="connsiteX4" fmla="*/ 992097 w 1204365"/>
              <a:gd name="connsiteY4" fmla="*/ 30300 h 864871"/>
              <a:gd name="connsiteX5" fmla="*/ 407956 w 1204365"/>
              <a:gd name="connsiteY5" fmla="*/ 40799 h 864871"/>
              <a:gd name="connsiteX6" fmla="*/ 11665 w 1204365"/>
              <a:gd name="connsiteY6" fmla="*/ 580418 h 864871"/>
              <a:gd name="connsiteX7" fmla="*/ 540336 w 1204365"/>
              <a:gd name="connsiteY7" fmla="*/ 743079 h 864871"/>
              <a:gd name="connsiteX8" fmla="*/ 621220 w 1204365"/>
              <a:gd name="connsiteY8" fmla="*/ 864871 h 864871"/>
              <a:gd name="connsiteX0" fmla="*/ 619935 w 1204190"/>
              <a:gd name="connsiteY0" fmla="*/ 873669 h 873669"/>
              <a:gd name="connsiteX1" fmla="*/ 812340 w 1204190"/>
              <a:gd name="connsiteY1" fmla="*/ 794398 h 873669"/>
              <a:gd name="connsiteX2" fmla="*/ 1171146 w 1204190"/>
              <a:gd name="connsiteY2" fmla="*/ 630972 h 873669"/>
              <a:gd name="connsiteX3" fmla="*/ 1165115 w 1204190"/>
              <a:gd name="connsiteY3" fmla="*/ 170564 h 873669"/>
              <a:gd name="connsiteX4" fmla="*/ 967884 w 1204190"/>
              <a:gd name="connsiteY4" fmla="*/ 40405 h 873669"/>
              <a:gd name="connsiteX5" fmla="*/ 406671 w 1204190"/>
              <a:gd name="connsiteY5" fmla="*/ 49597 h 873669"/>
              <a:gd name="connsiteX6" fmla="*/ 10380 w 1204190"/>
              <a:gd name="connsiteY6" fmla="*/ 589216 h 873669"/>
              <a:gd name="connsiteX7" fmla="*/ 539051 w 1204190"/>
              <a:gd name="connsiteY7" fmla="*/ 751877 h 873669"/>
              <a:gd name="connsiteX8" fmla="*/ 619935 w 1204190"/>
              <a:gd name="connsiteY8" fmla="*/ 873669 h 873669"/>
              <a:gd name="connsiteX0" fmla="*/ 628446 w 1212701"/>
              <a:gd name="connsiteY0" fmla="*/ 842371 h 842371"/>
              <a:gd name="connsiteX1" fmla="*/ 820851 w 1212701"/>
              <a:gd name="connsiteY1" fmla="*/ 763100 h 842371"/>
              <a:gd name="connsiteX2" fmla="*/ 1179657 w 1212701"/>
              <a:gd name="connsiteY2" fmla="*/ 599674 h 842371"/>
              <a:gd name="connsiteX3" fmla="*/ 1173626 w 1212701"/>
              <a:gd name="connsiteY3" fmla="*/ 139266 h 842371"/>
              <a:gd name="connsiteX4" fmla="*/ 976395 w 1212701"/>
              <a:gd name="connsiteY4" fmla="*/ 9107 h 842371"/>
              <a:gd name="connsiteX5" fmla="*/ 246714 w 1212701"/>
              <a:gd name="connsiteY5" fmla="*/ 97247 h 842371"/>
              <a:gd name="connsiteX6" fmla="*/ 18891 w 1212701"/>
              <a:gd name="connsiteY6" fmla="*/ 557918 h 842371"/>
              <a:gd name="connsiteX7" fmla="*/ 547562 w 1212701"/>
              <a:gd name="connsiteY7" fmla="*/ 720579 h 842371"/>
              <a:gd name="connsiteX8" fmla="*/ 628446 w 1212701"/>
              <a:gd name="connsiteY8" fmla="*/ 842371 h 842371"/>
              <a:gd name="connsiteX0" fmla="*/ 628446 w 1211895"/>
              <a:gd name="connsiteY0" fmla="*/ 842371 h 842371"/>
              <a:gd name="connsiteX1" fmla="*/ 820851 w 1211895"/>
              <a:gd name="connsiteY1" fmla="*/ 763100 h 842371"/>
              <a:gd name="connsiteX2" fmla="*/ 1178477 w 1211895"/>
              <a:gd name="connsiteY2" fmla="*/ 606951 h 842371"/>
              <a:gd name="connsiteX3" fmla="*/ 1173626 w 1211895"/>
              <a:gd name="connsiteY3" fmla="*/ 139266 h 842371"/>
              <a:gd name="connsiteX4" fmla="*/ 976395 w 1211895"/>
              <a:gd name="connsiteY4" fmla="*/ 9107 h 842371"/>
              <a:gd name="connsiteX5" fmla="*/ 246714 w 1211895"/>
              <a:gd name="connsiteY5" fmla="*/ 97247 h 842371"/>
              <a:gd name="connsiteX6" fmla="*/ 18891 w 1211895"/>
              <a:gd name="connsiteY6" fmla="*/ 557918 h 842371"/>
              <a:gd name="connsiteX7" fmla="*/ 547562 w 1211895"/>
              <a:gd name="connsiteY7" fmla="*/ 720579 h 842371"/>
              <a:gd name="connsiteX8" fmla="*/ 628446 w 1211895"/>
              <a:gd name="connsiteY8" fmla="*/ 842371 h 842371"/>
              <a:gd name="connsiteX0" fmla="*/ 628446 w 1218918"/>
              <a:gd name="connsiteY0" fmla="*/ 842371 h 842371"/>
              <a:gd name="connsiteX1" fmla="*/ 820851 w 1218918"/>
              <a:gd name="connsiteY1" fmla="*/ 763100 h 842371"/>
              <a:gd name="connsiteX2" fmla="*/ 1178477 w 1218918"/>
              <a:gd name="connsiteY2" fmla="*/ 606951 h 842371"/>
              <a:gd name="connsiteX3" fmla="*/ 1173626 w 1218918"/>
              <a:gd name="connsiteY3" fmla="*/ 139266 h 842371"/>
              <a:gd name="connsiteX4" fmla="*/ 976395 w 1218918"/>
              <a:gd name="connsiteY4" fmla="*/ 9107 h 842371"/>
              <a:gd name="connsiteX5" fmla="*/ 246714 w 1218918"/>
              <a:gd name="connsiteY5" fmla="*/ 97247 h 842371"/>
              <a:gd name="connsiteX6" fmla="*/ 18891 w 1218918"/>
              <a:gd name="connsiteY6" fmla="*/ 557918 h 842371"/>
              <a:gd name="connsiteX7" fmla="*/ 547562 w 1218918"/>
              <a:gd name="connsiteY7" fmla="*/ 720579 h 842371"/>
              <a:gd name="connsiteX8" fmla="*/ 628446 w 1218918"/>
              <a:gd name="connsiteY8" fmla="*/ 842371 h 842371"/>
              <a:gd name="connsiteX0" fmla="*/ 628446 w 1223727"/>
              <a:gd name="connsiteY0" fmla="*/ 842371 h 842371"/>
              <a:gd name="connsiteX1" fmla="*/ 820851 w 1223727"/>
              <a:gd name="connsiteY1" fmla="*/ 763100 h 842371"/>
              <a:gd name="connsiteX2" fmla="*/ 1178477 w 1223727"/>
              <a:gd name="connsiteY2" fmla="*/ 606951 h 842371"/>
              <a:gd name="connsiteX3" fmla="*/ 1173626 w 1223727"/>
              <a:gd name="connsiteY3" fmla="*/ 139266 h 842371"/>
              <a:gd name="connsiteX4" fmla="*/ 976395 w 1223727"/>
              <a:gd name="connsiteY4" fmla="*/ 9107 h 842371"/>
              <a:gd name="connsiteX5" fmla="*/ 246714 w 1223727"/>
              <a:gd name="connsiteY5" fmla="*/ 97247 h 842371"/>
              <a:gd name="connsiteX6" fmla="*/ 18891 w 1223727"/>
              <a:gd name="connsiteY6" fmla="*/ 557918 h 842371"/>
              <a:gd name="connsiteX7" fmla="*/ 547562 w 1223727"/>
              <a:gd name="connsiteY7" fmla="*/ 720579 h 842371"/>
              <a:gd name="connsiteX8" fmla="*/ 628446 w 1223727"/>
              <a:gd name="connsiteY8" fmla="*/ 842371 h 842371"/>
              <a:gd name="connsiteX0" fmla="*/ 628446 w 1232687"/>
              <a:gd name="connsiteY0" fmla="*/ 842371 h 842371"/>
              <a:gd name="connsiteX1" fmla="*/ 820851 w 1232687"/>
              <a:gd name="connsiteY1" fmla="*/ 763100 h 842371"/>
              <a:gd name="connsiteX2" fmla="*/ 1178477 w 1232687"/>
              <a:gd name="connsiteY2" fmla="*/ 606951 h 842371"/>
              <a:gd name="connsiteX3" fmla="*/ 1188606 w 1232687"/>
              <a:gd name="connsiteY3" fmla="*/ 158133 h 842371"/>
              <a:gd name="connsiteX4" fmla="*/ 976395 w 1232687"/>
              <a:gd name="connsiteY4" fmla="*/ 9107 h 842371"/>
              <a:gd name="connsiteX5" fmla="*/ 246714 w 1232687"/>
              <a:gd name="connsiteY5" fmla="*/ 97247 h 842371"/>
              <a:gd name="connsiteX6" fmla="*/ 18891 w 1232687"/>
              <a:gd name="connsiteY6" fmla="*/ 557918 h 842371"/>
              <a:gd name="connsiteX7" fmla="*/ 547562 w 1232687"/>
              <a:gd name="connsiteY7" fmla="*/ 720579 h 842371"/>
              <a:gd name="connsiteX8" fmla="*/ 628446 w 1232687"/>
              <a:gd name="connsiteY8" fmla="*/ 842371 h 842371"/>
              <a:gd name="connsiteX0" fmla="*/ 628446 w 1238631"/>
              <a:gd name="connsiteY0" fmla="*/ 842371 h 842371"/>
              <a:gd name="connsiteX1" fmla="*/ 820851 w 1238631"/>
              <a:gd name="connsiteY1" fmla="*/ 763100 h 842371"/>
              <a:gd name="connsiteX2" fmla="*/ 1178477 w 1238631"/>
              <a:gd name="connsiteY2" fmla="*/ 606951 h 842371"/>
              <a:gd name="connsiteX3" fmla="*/ 1197715 w 1238631"/>
              <a:gd name="connsiteY3" fmla="*/ 163763 h 842371"/>
              <a:gd name="connsiteX4" fmla="*/ 976395 w 1238631"/>
              <a:gd name="connsiteY4" fmla="*/ 9107 h 842371"/>
              <a:gd name="connsiteX5" fmla="*/ 246714 w 1238631"/>
              <a:gd name="connsiteY5" fmla="*/ 97247 h 842371"/>
              <a:gd name="connsiteX6" fmla="*/ 18891 w 1238631"/>
              <a:gd name="connsiteY6" fmla="*/ 557918 h 842371"/>
              <a:gd name="connsiteX7" fmla="*/ 547562 w 1238631"/>
              <a:gd name="connsiteY7" fmla="*/ 720579 h 842371"/>
              <a:gd name="connsiteX8" fmla="*/ 628446 w 1238631"/>
              <a:gd name="connsiteY8" fmla="*/ 842371 h 842371"/>
              <a:gd name="connsiteX0" fmla="*/ 632386 w 1242571"/>
              <a:gd name="connsiteY0" fmla="*/ 846766 h 846766"/>
              <a:gd name="connsiteX1" fmla="*/ 824791 w 1242571"/>
              <a:gd name="connsiteY1" fmla="*/ 767495 h 846766"/>
              <a:gd name="connsiteX2" fmla="*/ 1182417 w 1242571"/>
              <a:gd name="connsiteY2" fmla="*/ 611346 h 846766"/>
              <a:gd name="connsiteX3" fmla="*/ 1201655 w 1242571"/>
              <a:gd name="connsiteY3" fmla="*/ 168158 h 846766"/>
              <a:gd name="connsiteX4" fmla="*/ 980335 w 1242571"/>
              <a:gd name="connsiteY4" fmla="*/ 13502 h 846766"/>
              <a:gd name="connsiteX5" fmla="*/ 250654 w 1242571"/>
              <a:gd name="connsiteY5" fmla="*/ 101642 h 846766"/>
              <a:gd name="connsiteX6" fmla="*/ 22831 w 1242571"/>
              <a:gd name="connsiteY6" fmla="*/ 562313 h 846766"/>
              <a:gd name="connsiteX7" fmla="*/ 551502 w 1242571"/>
              <a:gd name="connsiteY7" fmla="*/ 724974 h 846766"/>
              <a:gd name="connsiteX8" fmla="*/ 632386 w 1242571"/>
              <a:gd name="connsiteY8" fmla="*/ 846766 h 846766"/>
              <a:gd name="connsiteX0" fmla="*/ 633056 w 1243241"/>
              <a:gd name="connsiteY0" fmla="*/ 846832 h 846832"/>
              <a:gd name="connsiteX1" fmla="*/ 825461 w 1243241"/>
              <a:gd name="connsiteY1" fmla="*/ 767561 h 846832"/>
              <a:gd name="connsiteX2" fmla="*/ 1183087 w 1243241"/>
              <a:gd name="connsiteY2" fmla="*/ 611412 h 846832"/>
              <a:gd name="connsiteX3" fmla="*/ 1202325 w 1243241"/>
              <a:gd name="connsiteY3" fmla="*/ 168224 h 846832"/>
              <a:gd name="connsiteX4" fmla="*/ 981005 w 1243241"/>
              <a:gd name="connsiteY4" fmla="*/ 13568 h 846832"/>
              <a:gd name="connsiteX5" fmla="*/ 245994 w 1243241"/>
              <a:gd name="connsiteY5" fmla="*/ 86692 h 846832"/>
              <a:gd name="connsiteX6" fmla="*/ 23501 w 1243241"/>
              <a:gd name="connsiteY6" fmla="*/ 562379 h 846832"/>
              <a:gd name="connsiteX7" fmla="*/ 552172 w 1243241"/>
              <a:gd name="connsiteY7" fmla="*/ 725040 h 846832"/>
              <a:gd name="connsiteX8" fmla="*/ 633056 w 1243241"/>
              <a:gd name="connsiteY8" fmla="*/ 846832 h 846832"/>
              <a:gd name="connsiteX0" fmla="*/ 633056 w 1243241"/>
              <a:gd name="connsiteY0" fmla="*/ 848503 h 848503"/>
              <a:gd name="connsiteX1" fmla="*/ 825461 w 1243241"/>
              <a:gd name="connsiteY1" fmla="*/ 769232 h 848503"/>
              <a:gd name="connsiteX2" fmla="*/ 1183087 w 1243241"/>
              <a:gd name="connsiteY2" fmla="*/ 613083 h 848503"/>
              <a:gd name="connsiteX3" fmla="*/ 1202325 w 1243241"/>
              <a:gd name="connsiteY3" fmla="*/ 169895 h 848503"/>
              <a:gd name="connsiteX4" fmla="*/ 981005 w 1243241"/>
              <a:gd name="connsiteY4" fmla="*/ 15239 h 848503"/>
              <a:gd name="connsiteX5" fmla="*/ 245994 w 1243241"/>
              <a:gd name="connsiteY5" fmla="*/ 88363 h 848503"/>
              <a:gd name="connsiteX6" fmla="*/ 23501 w 1243241"/>
              <a:gd name="connsiteY6" fmla="*/ 564050 h 848503"/>
              <a:gd name="connsiteX7" fmla="*/ 552172 w 1243241"/>
              <a:gd name="connsiteY7" fmla="*/ 726711 h 848503"/>
              <a:gd name="connsiteX8" fmla="*/ 633056 w 1243241"/>
              <a:gd name="connsiteY8" fmla="*/ 848503 h 848503"/>
              <a:gd name="connsiteX0" fmla="*/ 633056 w 1243241"/>
              <a:gd name="connsiteY0" fmla="*/ 852489 h 852489"/>
              <a:gd name="connsiteX1" fmla="*/ 825461 w 1243241"/>
              <a:gd name="connsiteY1" fmla="*/ 773218 h 852489"/>
              <a:gd name="connsiteX2" fmla="*/ 1183087 w 1243241"/>
              <a:gd name="connsiteY2" fmla="*/ 617069 h 852489"/>
              <a:gd name="connsiteX3" fmla="*/ 1202325 w 1243241"/>
              <a:gd name="connsiteY3" fmla="*/ 173881 h 852489"/>
              <a:gd name="connsiteX4" fmla="*/ 981005 w 1243241"/>
              <a:gd name="connsiteY4" fmla="*/ 19225 h 852489"/>
              <a:gd name="connsiteX5" fmla="*/ 245994 w 1243241"/>
              <a:gd name="connsiteY5" fmla="*/ 92349 h 852489"/>
              <a:gd name="connsiteX6" fmla="*/ 23501 w 1243241"/>
              <a:gd name="connsiteY6" fmla="*/ 568036 h 852489"/>
              <a:gd name="connsiteX7" fmla="*/ 552172 w 1243241"/>
              <a:gd name="connsiteY7" fmla="*/ 730697 h 852489"/>
              <a:gd name="connsiteX8" fmla="*/ 633056 w 1243241"/>
              <a:gd name="connsiteY8" fmla="*/ 852489 h 852489"/>
              <a:gd name="connsiteX0" fmla="*/ 633056 w 1238870"/>
              <a:gd name="connsiteY0" fmla="*/ 852489 h 852489"/>
              <a:gd name="connsiteX1" fmla="*/ 825461 w 1238870"/>
              <a:gd name="connsiteY1" fmla="*/ 773218 h 852489"/>
              <a:gd name="connsiteX2" fmla="*/ 1183087 w 1238870"/>
              <a:gd name="connsiteY2" fmla="*/ 617069 h 852489"/>
              <a:gd name="connsiteX3" fmla="*/ 1202325 w 1238870"/>
              <a:gd name="connsiteY3" fmla="*/ 173881 h 852489"/>
              <a:gd name="connsiteX4" fmla="*/ 981005 w 1238870"/>
              <a:gd name="connsiteY4" fmla="*/ 19225 h 852489"/>
              <a:gd name="connsiteX5" fmla="*/ 245994 w 1238870"/>
              <a:gd name="connsiteY5" fmla="*/ 92349 h 852489"/>
              <a:gd name="connsiteX6" fmla="*/ 23501 w 1238870"/>
              <a:gd name="connsiteY6" fmla="*/ 568036 h 852489"/>
              <a:gd name="connsiteX7" fmla="*/ 552172 w 1238870"/>
              <a:gd name="connsiteY7" fmla="*/ 730697 h 852489"/>
              <a:gd name="connsiteX8" fmla="*/ 633056 w 1238870"/>
              <a:gd name="connsiteY8" fmla="*/ 852489 h 852489"/>
              <a:gd name="connsiteX0" fmla="*/ 633056 w 1237972"/>
              <a:gd name="connsiteY0" fmla="*/ 852489 h 852489"/>
              <a:gd name="connsiteX1" fmla="*/ 825461 w 1237972"/>
              <a:gd name="connsiteY1" fmla="*/ 773218 h 852489"/>
              <a:gd name="connsiteX2" fmla="*/ 1183087 w 1237972"/>
              <a:gd name="connsiteY2" fmla="*/ 617069 h 852489"/>
              <a:gd name="connsiteX3" fmla="*/ 1202325 w 1237972"/>
              <a:gd name="connsiteY3" fmla="*/ 173881 h 852489"/>
              <a:gd name="connsiteX4" fmla="*/ 981005 w 1237972"/>
              <a:gd name="connsiteY4" fmla="*/ 19225 h 852489"/>
              <a:gd name="connsiteX5" fmla="*/ 245994 w 1237972"/>
              <a:gd name="connsiteY5" fmla="*/ 92349 h 852489"/>
              <a:gd name="connsiteX6" fmla="*/ 23501 w 1237972"/>
              <a:gd name="connsiteY6" fmla="*/ 568036 h 852489"/>
              <a:gd name="connsiteX7" fmla="*/ 552172 w 1237972"/>
              <a:gd name="connsiteY7" fmla="*/ 730697 h 852489"/>
              <a:gd name="connsiteX8" fmla="*/ 633056 w 1237972"/>
              <a:gd name="connsiteY8" fmla="*/ 852489 h 852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noFill/>
          <a:ln w="19050" cap="flat">
            <a:solidFill>
              <a:schemeClr val="tx1"/>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D80FF0C0-FC1A-4C5B-9FE5-09BA33FF7EE3}"/>
              </a:ext>
            </a:extLst>
          </p:cNvPr>
          <p:cNvSpPr>
            <a:spLocks noGrp="1"/>
          </p:cNvSpPr>
          <p:nvPr>
            <p:ph type="ctrTitle"/>
          </p:nvPr>
        </p:nvSpPr>
        <p:spPr>
          <a:xfrm>
            <a:off x="1956392" y="1398181"/>
            <a:ext cx="7134446" cy="2870791"/>
          </a:xfrm>
        </p:spPr>
        <p:txBody>
          <a:bodyPr anchor="ctr">
            <a:norm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6E989092-15F8-4341-8D94-9E799301C51A}"/>
              </a:ext>
            </a:extLst>
          </p:cNvPr>
          <p:cNvSpPr>
            <a:spLocks noGrp="1"/>
          </p:cNvSpPr>
          <p:nvPr>
            <p:ph type="subTitle" idx="1"/>
          </p:nvPr>
        </p:nvSpPr>
        <p:spPr>
          <a:xfrm>
            <a:off x="6270835" y="5135527"/>
            <a:ext cx="4397164" cy="1057938"/>
          </a:xfrm>
        </p:spPr>
        <p:txBody>
          <a:bodyPr anchor="ctr">
            <a:normAutofit/>
          </a:bodyPr>
          <a:lstStyle>
            <a:lvl1pPr marL="0" indent="0" algn="l">
              <a:lnSpc>
                <a:spcPct val="100000"/>
              </a:lnSpc>
              <a:buNone/>
              <a:defRPr sz="3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F97328B-E858-4921-99C2-3B0BE1724C6F}"/>
              </a:ext>
            </a:extLst>
          </p:cNvPr>
          <p:cNvSpPr>
            <a:spLocks noGrp="1"/>
          </p:cNvSpPr>
          <p:nvPr>
            <p:ph type="dt" sz="half" idx="10"/>
          </p:nvPr>
        </p:nvSpPr>
        <p:spPr/>
        <p:txBody>
          <a:bodyPr/>
          <a:lstStyle/>
          <a:p>
            <a:fld id="{C1691109-F4F8-4597-962C-A4F4B7960636}" type="datetimeFigureOut">
              <a:rPr lang="en-US" smtClean="0"/>
              <a:t>5/11/2022</a:t>
            </a:fld>
            <a:endParaRPr lang="en-US"/>
          </a:p>
        </p:txBody>
      </p:sp>
      <p:sp>
        <p:nvSpPr>
          <p:cNvPr id="5" name="Footer Placeholder 4">
            <a:extLst>
              <a:ext uri="{FF2B5EF4-FFF2-40B4-BE49-F238E27FC236}">
                <a16:creationId xmlns:a16="http://schemas.microsoft.com/office/drawing/2014/main" id="{ED381296-9B7B-4EF3-89B3-8B33E6070F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C2FE59-6CD1-4D0F-8A06-10CA2D3836CD}"/>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9287660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AC77D-9BA0-4A3B-B823-2059DC3C3D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5B811DB-C16F-4CED-97C6-73ABD71F33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E14D3C-7343-4DD7-B816-0D4D66BD61BF}"/>
              </a:ext>
            </a:extLst>
          </p:cNvPr>
          <p:cNvSpPr>
            <a:spLocks noGrp="1"/>
          </p:cNvSpPr>
          <p:nvPr>
            <p:ph type="dt" sz="half" idx="10"/>
          </p:nvPr>
        </p:nvSpPr>
        <p:spPr/>
        <p:txBody>
          <a:bodyPr/>
          <a:lstStyle/>
          <a:p>
            <a:fld id="{C1691109-F4F8-4597-962C-A4F4B7960636}" type="datetimeFigureOut">
              <a:rPr lang="en-US" smtClean="0"/>
              <a:t>5/11/2022</a:t>
            </a:fld>
            <a:endParaRPr lang="en-US"/>
          </a:p>
        </p:txBody>
      </p:sp>
      <p:sp>
        <p:nvSpPr>
          <p:cNvPr id="5" name="Footer Placeholder 4">
            <a:extLst>
              <a:ext uri="{FF2B5EF4-FFF2-40B4-BE49-F238E27FC236}">
                <a16:creationId xmlns:a16="http://schemas.microsoft.com/office/drawing/2014/main" id="{BE2409C8-4D7C-40EE-A12E-59CB555C72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D1222D5-7193-4F59-83B4-3C19E8B14952}"/>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41643005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BEFA1-A4AB-4CF4-B02E-57AAED5719D6}"/>
              </a:ext>
            </a:extLst>
          </p:cNvPr>
          <p:cNvSpPr>
            <a:spLocks noGrp="1"/>
          </p:cNvSpPr>
          <p:nvPr>
            <p:ph type="title"/>
          </p:nvPr>
        </p:nvSpPr>
        <p:spPr>
          <a:xfrm>
            <a:off x="1621971" y="1709738"/>
            <a:ext cx="9165772" cy="2963271"/>
          </a:xfrm>
        </p:spPr>
        <p:txBody>
          <a:bodyPr anchor="b"/>
          <a:lstStyle>
            <a:lvl1pPr algn="ct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0AB406C-F19A-4393-9AD1-A300A7E452E8}"/>
              </a:ext>
            </a:extLst>
          </p:cNvPr>
          <p:cNvSpPr>
            <a:spLocks noGrp="1"/>
          </p:cNvSpPr>
          <p:nvPr>
            <p:ph type="body" idx="1"/>
          </p:nvPr>
        </p:nvSpPr>
        <p:spPr>
          <a:xfrm>
            <a:off x="1621971" y="4875028"/>
            <a:ext cx="9165772" cy="1052623"/>
          </a:xfrm>
        </p:spPr>
        <p:txBody>
          <a:bodyPr>
            <a:normAutofit/>
          </a:bodyPr>
          <a:lstStyle>
            <a:lvl1pPr marL="0" indent="0" algn="ctr">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7D7AE7-47F6-4023-8D44-8BA1DAB05FF2}"/>
              </a:ext>
            </a:extLst>
          </p:cNvPr>
          <p:cNvSpPr>
            <a:spLocks noGrp="1"/>
          </p:cNvSpPr>
          <p:nvPr>
            <p:ph type="dt" sz="half" idx="10"/>
          </p:nvPr>
        </p:nvSpPr>
        <p:spPr/>
        <p:txBody>
          <a:bodyPr/>
          <a:lstStyle/>
          <a:p>
            <a:fld id="{C1691109-F4F8-4597-962C-A4F4B7960636}" type="datetimeFigureOut">
              <a:rPr lang="en-US" smtClean="0"/>
              <a:t>5/11/2022</a:t>
            </a:fld>
            <a:endParaRPr lang="en-US"/>
          </a:p>
        </p:txBody>
      </p:sp>
      <p:sp>
        <p:nvSpPr>
          <p:cNvPr id="5" name="Footer Placeholder 4">
            <a:extLst>
              <a:ext uri="{FF2B5EF4-FFF2-40B4-BE49-F238E27FC236}">
                <a16:creationId xmlns:a16="http://schemas.microsoft.com/office/drawing/2014/main" id="{57AB32FC-A974-44FC-9804-F871EE51DF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59ADE9-F40E-4E3B-AB8D-68CB1F4854A5}"/>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42019017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4D816-3E01-4EFD-AD9C-783D674DA6A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EF53D69-34A7-451D-A902-5F6CD13343FE}"/>
              </a:ext>
            </a:extLst>
          </p:cNvPr>
          <p:cNvSpPr>
            <a:spLocks noGrp="1"/>
          </p:cNvSpPr>
          <p:nvPr>
            <p:ph sz="half" idx="1"/>
          </p:nvPr>
        </p:nvSpPr>
        <p:spPr>
          <a:xfrm>
            <a:off x="1020722" y="2095500"/>
            <a:ext cx="4999077" cy="39732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6E1E0E2-7D34-48E0-8795-546D2F00E2CF}"/>
              </a:ext>
            </a:extLst>
          </p:cNvPr>
          <p:cNvSpPr>
            <a:spLocks noGrp="1"/>
          </p:cNvSpPr>
          <p:nvPr>
            <p:ph sz="half" idx="2"/>
          </p:nvPr>
        </p:nvSpPr>
        <p:spPr>
          <a:xfrm>
            <a:off x="6281056" y="2095500"/>
            <a:ext cx="5072743" cy="39732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4E005476-6B6D-4BA3-919B-5335D6429852}"/>
              </a:ext>
            </a:extLst>
          </p:cNvPr>
          <p:cNvSpPr>
            <a:spLocks noGrp="1"/>
          </p:cNvSpPr>
          <p:nvPr>
            <p:ph type="dt" sz="half" idx="10"/>
          </p:nvPr>
        </p:nvSpPr>
        <p:spPr/>
        <p:txBody>
          <a:bodyPr/>
          <a:lstStyle/>
          <a:p>
            <a:fld id="{C1691109-F4F8-4597-962C-A4F4B7960636}" type="datetimeFigureOut">
              <a:rPr lang="en-US" smtClean="0"/>
              <a:t>5/11/2022</a:t>
            </a:fld>
            <a:endParaRPr lang="en-US"/>
          </a:p>
        </p:txBody>
      </p:sp>
      <p:sp>
        <p:nvSpPr>
          <p:cNvPr id="6" name="Footer Placeholder 5">
            <a:extLst>
              <a:ext uri="{FF2B5EF4-FFF2-40B4-BE49-F238E27FC236}">
                <a16:creationId xmlns:a16="http://schemas.microsoft.com/office/drawing/2014/main" id="{F5DB6D41-07E2-4F6D-BB39-217957FE76C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3E0CA9C-BFED-484F-B765-EA8CE4B4B783}"/>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788271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74AD2-5208-4201-90A7-F961876195F8}"/>
              </a:ext>
            </a:extLst>
          </p:cNvPr>
          <p:cNvSpPr>
            <a:spLocks noGrp="1"/>
          </p:cNvSpPr>
          <p:nvPr>
            <p:ph type="title"/>
          </p:nvPr>
        </p:nvSpPr>
        <p:spPr>
          <a:xfrm>
            <a:off x="1028700" y="702129"/>
            <a:ext cx="10326688" cy="1125675"/>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D3A3FF53-BE24-42E9-BA12-BC5863CBFF1B}"/>
              </a:ext>
            </a:extLst>
          </p:cNvPr>
          <p:cNvSpPr>
            <a:spLocks noGrp="1"/>
          </p:cNvSpPr>
          <p:nvPr>
            <p:ph type="body" idx="1"/>
          </p:nvPr>
        </p:nvSpPr>
        <p:spPr>
          <a:xfrm>
            <a:off x="1028700" y="1827804"/>
            <a:ext cx="4968875" cy="8143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7A84776-6678-4D27-9BE9-5D83FC9E884F}"/>
              </a:ext>
            </a:extLst>
          </p:cNvPr>
          <p:cNvSpPr>
            <a:spLocks noGrp="1"/>
          </p:cNvSpPr>
          <p:nvPr>
            <p:ph sz="half" idx="2"/>
          </p:nvPr>
        </p:nvSpPr>
        <p:spPr>
          <a:xfrm>
            <a:off x="1028700" y="2642191"/>
            <a:ext cx="4968875" cy="340241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58BCA2E2-5B30-43B4-8FCD-23015451F221}"/>
              </a:ext>
            </a:extLst>
          </p:cNvPr>
          <p:cNvSpPr>
            <a:spLocks noGrp="1"/>
          </p:cNvSpPr>
          <p:nvPr>
            <p:ph type="body" sz="quarter" idx="3"/>
          </p:nvPr>
        </p:nvSpPr>
        <p:spPr>
          <a:xfrm>
            <a:off x="6281054" y="1827804"/>
            <a:ext cx="5087034" cy="8143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CDA7B7A1-E670-4E7E-AEBA-340893DE8EE5}"/>
              </a:ext>
            </a:extLst>
          </p:cNvPr>
          <p:cNvSpPr>
            <a:spLocks noGrp="1"/>
          </p:cNvSpPr>
          <p:nvPr>
            <p:ph sz="quarter" idx="4"/>
          </p:nvPr>
        </p:nvSpPr>
        <p:spPr>
          <a:xfrm>
            <a:off x="6281054" y="2642191"/>
            <a:ext cx="5087034" cy="340241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3244D3AE-982A-4CC3-8456-4D4B0E35D993}"/>
              </a:ext>
            </a:extLst>
          </p:cNvPr>
          <p:cNvSpPr>
            <a:spLocks noGrp="1"/>
          </p:cNvSpPr>
          <p:nvPr>
            <p:ph type="dt" sz="half" idx="10"/>
          </p:nvPr>
        </p:nvSpPr>
        <p:spPr/>
        <p:txBody>
          <a:bodyPr/>
          <a:lstStyle/>
          <a:p>
            <a:fld id="{C1691109-F4F8-4597-962C-A4F4B7960636}" type="datetimeFigureOut">
              <a:rPr lang="en-US" smtClean="0"/>
              <a:t>5/11/2022</a:t>
            </a:fld>
            <a:endParaRPr lang="en-US"/>
          </a:p>
        </p:txBody>
      </p:sp>
      <p:sp>
        <p:nvSpPr>
          <p:cNvPr id="8" name="Footer Placeholder 7">
            <a:extLst>
              <a:ext uri="{FF2B5EF4-FFF2-40B4-BE49-F238E27FC236}">
                <a16:creationId xmlns:a16="http://schemas.microsoft.com/office/drawing/2014/main" id="{56FE3087-09F9-4436-8236-8693EA4984D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C8413CB-0E24-4F96-AF8C-EE269ACCE783}"/>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2202048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155CAD1C-D319-4A48-8DF9-50699231C977}"/>
              </a:ext>
            </a:extLst>
          </p:cNvPr>
          <p:cNvSpPr>
            <a:spLocks noGrp="1"/>
          </p:cNvSpPr>
          <p:nvPr>
            <p:ph type="dt" sz="half" idx="10"/>
          </p:nvPr>
        </p:nvSpPr>
        <p:spPr/>
        <p:txBody>
          <a:bodyPr/>
          <a:lstStyle/>
          <a:p>
            <a:fld id="{C1691109-F4F8-4597-962C-A4F4B7960636}" type="datetimeFigureOut">
              <a:rPr lang="en-US" smtClean="0"/>
              <a:t>5/11/2022</a:t>
            </a:fld>
            <a:endParaRPr lang="en-US"/>
          </a:p>
        </p:txBody>
      </p:sp>
      <p:sp>
        <p:nvSpPr>
          <p:cNvPr id="4" name="Footer Placeholder 3">
            <a:extLst>
              <a:ext uri="{FF2B5EF4-FFF2-40B4-BE49-F238E27FC236}">
                <a16:creationId xmlns:a16="http://schemas.microsoft.com/office/drawing/2014/main" id="{FE3D0181-83E0-4AB1-B372-24D6C075B03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750352C-6317-4DD0-84C4-AE7DDAC55F0A}"/>
              </a:ext>
            </a:extLst>
          </p:cNvPr>
          <p:cNvSpPr>
            <a:spLocks noGrp="1"/>
          </p:cNvSpPr>
          <p:nvPr>
            <p:ph type="sldNum" sz="quarter" idx="12"/>
          </p:nvPr>
        </p:nvSpPr>
        <p:spPr/>
        <p:txBody>
          <a:bodyPr/>
          <a:lstStyle/>
          <a:p>
            <a:fld id="{7C7FAD9F-AEE9-406E-B720-57D2B9DB2816}" type="slidenum">
              <a:rPr lang="en-US" smtClean="0"/>
              <a:t>‹#›</a:t>
            </a:fld>
            <a:endParaRPr lang="en-US"/>
          </a:p>
        </p:txBody>
      </p:sp>
      <p:sp>
        <p:nvSpPr>
          <p:cNvPr id="6" name="Freeform: Shape 5">
            <a:extLst>
              <a:ext uri="{FF2B5EF4-FFF2-40B4-BE49-F238E27FC236}">
                <a16:creationId xmlns:a16="http://schemas.microsoft.com/office/drawing/2014/main" id="{48F340C5-9EBB-43D9-91F5-F767DBD59BBF}"/>
              </a:ext>
              <a:ext uri="{C183D7F6-B498-43B3-948B-1728B52AA6E4}">
                <adec:decorative xmlns:adec="http://schemas.microsoft.com/office/drawing/2017/decorative" val="1"/>
              </a:ext>
            </a:extLst>
          </p:cNvPr>
          <p:cNvSpPr/>
          <p:nvPr/>
        </p:nvSpPr>
        <p:spPr>
          <a:xfrm rot="492880">
            <a:off x="2401240" y="1130240"/>
            <a:ext cx="8982171" cy="500991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 name="connsiteX0" fmla="*/ 410902 w 1087836"/>
              <a:gd name="connsiteY0" fmla="*/ 719810 h 719810"/>
              <a:gd name="connsiteX1" fmla="*/ 556253 w 1087836"/>
              <a:gd name="connsiteY1" fmla="*/ 631133 h 719810"/>
              <a:gd name="connsiteX2" fmla="*/ 947069 w 1087836"/>
              <a:gd name="connsiteY2" fmla="*/ 542739 h 719810"/>
              <a:gd name="connsiteX3" fmla="*/ 1080795 w 1087836"/>
              <a:gd name="connsiteY3" fmla="*/ 251657 h 719810"/>
              <a:gd name="connsiteX4" fmla="*/ 800760 w 1087836"/>
              <a:gd name="connsiteY4" fmla="*/ 6 h 719810"/>
              <a:gd name="connsiteX5" fmla="*/ 5261 w 1087836"/>
              <a:gd name="connsiteY5" fmla="*/ 248982 h 719810"/>
              <a:gd name="connsiteX6" fmla="*/ 343560 w 1087836"/>
              <a:gd name="connsiteY6" fmla="*/ 645039 h 719810"/>
              <a:gd name="connsiteX7" fmla="*/ 410902 w 1087836"/>
              <a:gd name="connsiteY7" fmla="*/ 719810 h 719810"/>
              <a:gd name="connsiteX0" fmla="*/ 412791 w 1089725"/>
              <a:gd name="connsiteY0" fmla="*/ 726835 h 726835"/>
              <a:gd name="connsiteX1" fmla="*/ 558142 w 1089725"/>
              <a:gd name="connsiteY1" fmla="*/ 638158 h 726835"/>
              <a:gd name="connsiteX2" fmla="*/ 948958 w 1089725"/>
              <a:gd name="connsiteY2" fmla="*/ 549764 h 726835"/>
              <a:gd name="connsiteX3" fmla="*/ 1082684 w 1089725"/>
              <a:gd name="connsiteY3" fmla="*/ 258682 h 726835"/>
              <a:gd name="connsiteX4" fmla="*/ 802649 w 1089725"/>
              <a:gd name="connsiteY4" fmla="*/ 7031 h 726835"/>
              <a:gd name="connsiteX5" fmla="*/ 171027 w 1089725"/>
              <a:gd name="connsiteY5" fmla="*/ 85967 h 726835"/>
              <a:gd name="connsiteX6" fmla="*/ 7150 w 1089725"/>
              <a:gd name="connsiteY6" fmla="*/ 256007 h 726835"/>
              <a:gd name="connsiteX7" fmla="*/ 345449 w 1089725"/>
              <a:gd name="connsiteY7" fmla="*/ 652064 h 726835"/>
              <a:gd name="connsiteX8" fmla="*/ 412791 w 1089725"/>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7340 w 1084274"/>
              <a:gd name="connsiteY0" fmla="*/ 726835 h 726835"/>
              <a:gd name="connsiteX1" fmla="*/ 552691 w 1084274"/>
              <a:gd name="connsiteY1" fmla="*/ 638158 h 726835"/>
              <a:gd name="connsiteX2" fmla="*/ 943507 w 1084274"/>
              <a:gd name="connsiteY2" fmla="*/ 549764 h 726835"/>
              <a:gd name="connsiteX3" fmla="*/ 1077233 w 1084274"/>
              <a:gd name="connsiteY3" fmla="*/ 258682 h 726835"/>
              <a:gd name="connsiteX4" fmla="*/ 797198 w 1084274"/>
              <a:gd name="connsiteY4" fmla="*/ 7031 h 726835"/>
              <a:gd name="connsiteX5" fmla="*/ 165576 w 1084274"/>
              <a:gd name="connsiteY5" fmla="*/ 85967 h 726835"/>
              <a:gd name="connsiteX6" fmla="*/ 5798 w 1084274"/>
              <a:gd name="connsiteY6" fmla="*/ 285590 h 726835"/>
              <a:gd name="connsiteX7" fmla="*/ 339998 w 1084274"/>
              <a:gd name="connsiteY7" fmla="*/ 652064 h 726835"/>
              <a:gd name="connsiteX8" fmla="*/ 407340 w 1084274"/>
              <a:gd name="connsiteY8" fmla="*/ 726835 h 726835"/>
              <a:gd name="connsiteX0" fmla="*/ 405193 w 1082127"/>
              <a:gd name="connsiteY0" fmla="*/ 726835 h 726835"/>
              <a:gd name="connsiteX1" fmla="*/ 550544 w 1082127"/>
              <a:gd name="connsiteY1" fmla="*/ 638158 h 726835"/>
              <a:gd name="connsiteX2" fmla="*/ 941360 w 1082127"/>
              <a:gd name="connsiteY2" fmla="*/ 549764 h 726835"/>
              <a:gd name="connsiteX3" fmla="*/ 1075086 w 1082127"/>
              <a:gd name="connsiteY3" fmla="*/ 258682 h 726835"/>
              <a:gd name="connsiteX4" fmla="*/ 795051 w 1082127"/>
              <a:gd name="connsiteY4" fmla="*/ 7031 h 726835"/>
              <a:gd name="connsiteX5" fmla="*/ 163429 w 1082127"/>
              <a:gd name="connsiteY5" fmla="*/ 85967 h 726835"/>
              <a:gd name="connsiteX6" fmla="*/ 5959 w 1082127"/>
              <a:gd name="connsiteY6" fmla="*/ 336874 h 726835"/>
              <a:gd name="connsiteX7" fmla="*/ 337851 w 1082127"/>
              <a:gd name="connsiteY7" fmla="*/ 652064 h 726835"/>
              <a:gd name="connsiteX8" fmla="*/ 405193 w 1082127"/>
              <a:gd name="connsiteY8" fmla="*/ 726835 h 726835"/>
              <a:gd name="connsiteX0" fmla="*/ 405097 w 1082031"/>
              <a:gd name="connsiteY0" fmla="*/ 727553 h 727553"/>
              <a:gd name="connsiteX1" fmla="*/ 550448 w 1082031"/>
              <a:gd name="connsiteY1" fmla="*/ 638876 h 727553"/>
              <a:gd name="connsiteX2" fmla="*/ 941264 w 1082031"/>
              <a:gd name="connsiteY2" fmla="*/ 550482 h 727553"/>
              <a:gd name="connsiteX3" fmla="*/ 1074990 w 1082031"/>
              <a:gd name="connsiteY3" fmla="*/ 259400 h 727553"/>
              <a:gd name="connsiteX4" fmla="*/ 794955 w 1082031"/>
              <a:gd name="connsiteY4" fmla="*/ 7749 h 727553"/>
              <a:gd name="connsiteX5" fmla="*/ 164686 w 1082031"/>
              <a:gd name="connsiteY5" fmla="*/ 81610 h 727553"/>
              <a:gd name="connsiteX6" fmla="*/ 5863 w 1082031"/>
              <a:gd name="connsiteY6" fmla="*/ 337592 h 727553"/>
              <a:gd name="connsiteX7" fmla="*/ 337755 w 1082031"/>
              <a:gd name="connsiteY7" fmla="*/ 652782 h 727553"/>
              <a:gd name="connsiteX8" fmla="*/ 405097 w 1082031"/>
              <a:gd name="connsiteY8" fmla="*/ 727553 h 727553"/>
              <a:gd name="connsiteX0" fmla="*/ 427815 w 1104749"/>
              <a:gd name="connsiteY0" fmla="*/ 727553 h 727553"/>
              <a:gd name="connsiteX1" fmla="*/ 573166 w 1104749"/>
              <a:gd name="connsiteY1" fmla="*/ 638876 h 727553"/>
              <a:gd name="connsiteX2" fmla="*/ 963982 w 1104749"/>
              <a:gd name="connsiteY2" fmla="*/ 550482 h 727553"/>
              <a:gd name="connsiteX3" fmla="*/ 1097708 w 1104749"/>
              <a:gd name="connsiteY3" fmla="*/ 259400 h 727553"/>
              <a:gd name="connsiteX4" fmla="*/ 817673 w 1104749"/>
              <a:gd name="connsiteY4" fmla="*/ 7749 h 727553"/>
              <a:gd name="connsiteX5" fmla="*/ 187404 w 1104749"/>
              <a:gd name="connsiteY5" fmla="*/ 81610 h 727553"/>
              <a:gd name="connsiteX6" fmla="*/ 4537 w 1104749"/>
              <a:gd name="connsiteY6" fmla="*/ 344274 h 727553"/>
              <a:gd name="connsiteX7" fmla="*/ 360473 w 1104749"/>
              <a:gd name="connsiteY7" fmla="*/ 652782 h 727553"/>
              <a:gd name="connsiteX8" fmla="*/ 427815 w 1104749"/>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37503 w 1114437"/>
              <a:gd name="connsiteY0" fmla="*/ 727553 h 727553"/>
              <a:gd name="connsiteX1" fmla="*/ 582854 w 1114437"/>
              <a:gd name="connsiteY1" fmla="*/ 638876 h 727553"/>
              <a:gd name="connsiteX2" fmla="*/ 973670 w 1114437"/>
              <a:gd name="connsiteY2" fmla="*/ 550482 h 727553"/>
              <a:gd name="connsiteX3" fmla="*/ 1107396 w 1114437"/>
              <a:gd name="connsiteY3" fmla="*/ 259400 h 727553"/>
              <a:gd name="connsiteX4" fmla="*/ 827361 w 1114437"/>
              <a:gd name="connsiteY4" fmla="*/ 7749 h 727553"/>
              <a:gd name="connsiteX5" fmla="*/ 197092 w 1114437"/>
              <a:gd name="connsiteY5" fmla="*/ 81610 h 727553"/>
              <a:gd name="connsiteX6" fmla="*/ 0 w 1114437"/>
              <a:gd name="connsiteY6" fmla="*/ 341962 h 727553"/>
              <a:gd name="connsiteX7" fmla="*/ 370161 w 1114437"/>
              <a:gd name="connsiteY7" fmla="*/ 652782 h 727553"/>
              <a:gd name="connsiteX8" fmla="*/ 437503 w 1114437"/>
              <a:gd name="connsiteY8" fmla="*/ 727553 h 727553"/>
              <a:gd name="connsiteX0" fmla="*/ 463684 w 1140618"/>
              <a:gd name="connsiteY0" fmla="*/ 727553 h 727553"/>
              <a:gd name="connsiteX1" fmla="*/ 609035 w 1140618"/>
              <a:gd name="connsiteY1" fmla="*/ 638876 h 727553"/>
              <a:gd name="connsiteX2" fmla="*/ 999851 w 1140618"/>
              <a:gd name="connsiteY2" fmla="*/ 550482 h 727553"/>
              <a:gd name="connsiteX3" fmla="*/ 1133577 w 1140618"/>
              <a:gd name="connsiteY3" fmla="*/ 259400 h 727553"/>
              <a:gd name="connsiteX4" fmla="*/ 853542 w 1140618"/>
              <a:gd name="connsiteY4" fmla="*/ 7749 h 727553"/>
              <a:gd name="connsiteX5" fmla="*/ 223273 w 1140618"/>
              <a:gd name="connsiteY5" fmla="*/ 81610 h 727553"/>
              <a:gd name="connsiteX6" fmla="*/ 0 w 1140618"/>
              <a:gd name="connsiteY6" fmla="*/ 343816 h 727553"/>
              <a:gd name="connsiteX7" fmla="*/ 396342 w 1140618"/>
              <a:gd name="connsiteY7" fmla="*/ 652782 h 727553"/>
              <a:gd name="connsiteX8" fmla="*/ 463684 w 1140618"/>
              <a:gd name="connsiteY8" fmla="*/ 727553 h 727553"/>
              <a:gd name="connsiteX0" fmla="*/ 463684 w 1140714"/>
              <a:gd name="connsiteY0" fmla="*/ 719277 h 719277"/>
              <a:gd name="connsiteX1" fmla="*/ 609035 w 1140714"/>
              <a:gd name="connsiteY1" fmla="*/ 630600 h 719277"/>
              <a:gd name="connsiteX2" fmla="*/ 999851 w 1140714"/>
              <a:gd name="connsiteY2" fmla="*/ 542206 h 719277"/>
              <a:gd name="connsiteX3" fmla="*/ 1133577 w 1140714"/>
              <a:gd name="connsiteY3" fmla="*/ 251124 h 719277"/>
              <a:gd name="connsiteX4" fmla="*/ 852002 w 1140714"/>
              <a:gd name="connsiteY4" fmla="*/ 8636 h 719277"/>
              <a:gd name="connsiteX5" fmla="*/ 223273 w 1140714"/>
              <a:gd name="connsiteY5" fmla="*/ 73334 h 719277"/>
              <a:gd name="connsiteX6" fmla="*/ 0 w 1140714"/>
              <a:gd name="connsiteY6" fmla="*/ 335540 h 719277"/>
              <a:gd name="connsiteX7" fmla="*/ 396342 w 1140714"/>
              <a:gd name="connsiteY7" fmla="*/ 644506 h 719277"/>
              <a:gd name="connsiteX8" fmla="*/ 463684 w 1140714"/>
              <a:gd name="connsiteY8" fmla="*/ 719277 h 719277"/>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6732"/>
              <a:gd name="connsiteY0" fmla="*/ 721380 h 721380"/>
              <a:gd name="connsiteX1" fmla="*/ 610575 w 1136732"/>
              <a:gd name="connsiteY1" fmla="*/ 643699 h 721380"/>
              <a:gd name="connsiteX2" fmla="*/ 999851 w 1136732"/>
              <a:gd name="connsiteY2" fmla="*/ 544309 h 721380"/>
              <a:gd name="connsiteX3" fmla="*/ 1133577 w 1136732"/>
              <a:gd name="connsiteY3" fmla="*/ 253227 h 721380"/>
              <a:gd name="connsiteX4" fmla="*/ 852002 w 1136732"/>
              <a:gd name="connsiteY4" fmla="*/ 10739 h 721380"/>
              <a:gd name="connsiteX5" fmla="*/ 223273 w 1136732"/>
              <a:gd name="connsiteY5" fmla="*/ 64441 h 721380"/>
              <a:gd name="connsiteX6" fmla="*/ 0 w 1136732"/>
              <a:gd name="connsiteY6" fmla="*/ 337643 h 721380"/>
              <a:gd name="connsiteX7" fmla="*/ 396342 w 1136732"/>
              <a:gd name="connsiteY7" fmla="*/ 646609 h 721380"/>
              <a:gd name="connsiteX8" fmla="*/ 463684 w 1136732"/>
              <a:gd name="connsiteY8" fmla="*/ 721380 h 721380"/>
              <a:gd name="connsiteX0" fmla="*/ 463684 w 1121891"/>
              <a:gd name="connsiteY0" fmla="*/ 721255 h 721255"/>
              <a:gd name="connsiteX1" fmla="*/ 610575 w 1121891"/>
              <a:gd name="connsiteY1" fmla="*/ 643574 h 721255"/>
              <a:gd name="connsiteX2" fmla="*/ 999851 w 1121891"/>
              <a:gd name="connsiteY2" fmla="*/ 544184 h 721255"/>
              <a:gd name="connsiteX3" fmla="*/ 1118177 w 1121891"/>
              <a:gd name="connsiteY3" fmla="*/ 251269 h 721255"/>
              <a:gd name="connsiteX4" fmla="*/ 852002 w 1121891"/>
              <a:gd name="connsiteY4" fmla="*/ 10614 h 721255"/>
              <a:gd name="connsiteX5" fmla="*/ 223273 w 1121891"/>
              <a:gd name="connsiteY5" fmla="*/ 64316 h 721255"/>
              <a:gd name="connsiteX6" fmla="*/ 0 w 1121891"/>
              <a:gd name="connsiteY6" fmla="*/ 337518 h 721255"/>
              <a:gd name="connsiteX7" fmla="*/ 396342 w 1121891"/>
              <a:gd name="connsiteY7" fmla="*/ 646484 h 721255"/>
              <a:gd name="connsiteX8" fmla="*/ 463684 w 1121891"/>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354"/>
              <a:gd name="connsiteY0" fmla="*/ 721255 h 721255"/>
              <a:gd name="connsiteX1" fmla="*/ 610575 w 1123354"/>
              <a:gd name="connsiteY1" fmla="*/ 643574 h 721255"/>
              <a:gd name="connsiteX2" fmla="*/ 999851 w 1123354"/>
              <a:gd name="connsiteY2" fmla="*/ 549682 h 721255"/>
              <a:gd name="connsiteX3" fmla="*/ 1118177 w 1123354"/>
              <a:gd name="connsiteY3" fmla="*/ 251269 h 721255"/>
              <a:gd name="connsiteX4" fmla="*/ 852002 w 1123354"/>
              <a:gd name="connsiteY4" fmla="*/ 10614 h 721255"/>
              <a:gd name="connsiteX5" fmla="*/ 223273 w 1123354"/>
              <a:gd name="connsiteY5" fmla="*/ 64316 h 721255"/>
              <a:gd name="connsiteX6" fmla="*/ 0 w 1123354"/>
              <a:gd name="connsiteY6" fmla="*/ 337518 h 721255"/>
              <a:gd name="connsiteX7" fmla="*/ 396342 w 1123354"/>
              <a:gd name="connsiteY7" fmla="*/ 646484 h 721255"/>
              <a:gd name="connsiteX8" fmla="*/ 463684 w 1123354"/>
              <a:gd name="connsiteY8" fmla="*/ 721255 h 721255"/>
              <a:gd name="connsiteX0" fmla="*/ 411324 w 1070994"/>
              <a:gd name="connsiteY0" fmla="*/ 721255 h 721255"/>
              <a:gd name="connsiteX1" fmla="*/ 558215 w 1070994"/>
              <a:gd name="connsiteY1" fmla="*/ 643574 h 721255"/>
              <a:gd name="connsiteX2" fmla="*/ 947491 w 1070994"/>
              <a:gd name="connsiteY2" fmla="*/ 549682 h 721255"/>
              <a:gd name="connsiteX3" fmla="*/ 1065817 w 1070994"/>
              <a:gd name="connsiteY3" fmla="*/ 251269 h 721255"/>
              <a:gd name="connsiteX4" fmla="*/ 799642 w 1070994"/>
              <a:gd name="connsiteY4" fmla="*/ 10614 h 721255"/>
              <a:gd name="connsiteX5" fmla="*/ 170913 w 1070994"/>
              <a:gd name="connsiteY5" fmla="*/ 64316 h 721255"/>
              <a:gd name="connsiteX6" fmla="*/ 0 w 1070994"/>
              <a:gd name="connsiteY6" fmla="*/ 339351 h 721255"/>
              <a:gd name="connsiteX7" fmla="*/ 343982 w 1070994"/>
              <a:gd name="connsiteY7" fmla="*/ 646484 h 721255"/>
              <a:gd name="connsiteX8" fmla="*/ 411324 w 107099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3864 h 723864"/>
              <a:gd name="connsiteX1" fmla="*/ 538195 w 1050974"/>
              <a:gd name="connsiteY1" fmla="*/ 646183 h 723864"/>
              <a:gd name="connsiteX2" fmla="*/ 927471 w 1050974"/>
              <a:gd name="connsiteY2" fmla="*/ 552291 h 723864"/>
              <a:gd name="connsiteX3" fmla="*/ 1045797 w 1050974"/>
              <a:gd name="connsiteY3" fmla="*/ 253878 h 723864"/>
              <a:gd name="connsiteX4" fmla="*/ 779622 w 1050974"/>
              <a:gd name="connsiteY4" fmla="*/ 13223 h 723864"/>
              <a:gd name="connsiteX5" fmla="*/ 201713 w 1050974"/>
              <a:gd name="connsiteY5" fmla="*/ 55929 h 723864"/>
              <a:gd name="connsiteX6" fmla="*/ 0 w 1050974"/>
              <a:gd name="connsiteY6" fmla="*/ 341960 h 723864"/>
              <a:gd name="connsiteX7" fmla="*/ 323962 w 1050974"/>
              <a:gd name="connsiteY7" fmla="*/ 649093 h 723864"/>
              <a:gd name="connsiteX8" fmla="*/ 391304 w 1050974"/>
              <a:gd name="connsiteY8" fmla="*/ 723864 h 723864"/>
              <a:gd name="connsiteX0" fmla="*/ 391304 w 1050974"/>
              <a:gd name="connsiteY0" fmla="*/ 722931 h 722931"/>
              <a:gd name="connsiteX1" fmla="*/ 538195 w 1050974"/>
              <a:gd name="connsiteY1" fmla="*/ 645250 h 722931"/>
              <a:gd name="connsiteX2" fmla="*/ 927471 w 1050974"/>
              <a:gd name="connsiteY2" fmla="*/ 551358 h 722931"/>
              <a:gd name="connsiteX3" fmla="*/ 1045797 w 1050974"/>
              <a:gd name="connsiteY3" fmla="*/ 252945 h 722931"/>
              <a:gd name="connsiteX4" fmla="*/ 779622 w 1050974"/>
              <a:gd name="connsiteY4" fmla="*/ 12290 h 722931"/>
              <a:gd name="connsiteX5" fmla="*/ 215573 w 1050974"/>
              <a:gd name="connsiteY5" fmla="*/ 58661 h 722931"/>
              <a:gd name="connsiteX6" fmla="*/ 0 w 1050974"/>
              <a:gd name="connsiteY6" fmla="*/ 341027 h 722931"/>
              <a:gd name="connsiteX7" fmla="*/ 323962 w 1050974"/>
              <a:gd name="connsiteY7" fmla="*/ 648160 h 722931"/>
              <a:gd name="connsiteX8" fmla="*/ 391304 w 1050974"/>
              <a:gd name="connsiteY8" fmla="*/ 722931 h 722931"/>
              <a:gd name="connsiteX0" fmla="*/ 382064 w 1041734"/>
              <a:gd name="connsiteY0" fmla="*/ 722931 h 722931"/>
              <a:gd name="connsiteX1" fmla="*/ 528955 w 1041734"/>
              <a:gd name="connsiteY1" fmla="*/ 645250 h 722931"/>
              <a:gd name="connsiteX2" fmla="*/ 918231 w 1041734"/>
              <a:gd name="connsiteY2" fmla="*/ 551358 h 722931"/>
              <a:gd name="connsiteX3" fmla="*/ 1036557 w 1041734"/>
              <a:gd name="connsiteY3" fmla="*/ 252945 h 722931"/>
              <a:gd name="connsiteX4" fmla="*/ 770382 w 1041734"/>
              <a:gd name="connsiteY4" fmla="*/ 12290 h 722931"/>
              <a:gd name="connsiteX5" fmla="*/ 206333 w 1041734"/>
              <a:gd name="connsiteY5" fmla="*/ 58661 h 722931"/>
              <a:gd name="connsiteX6" fmla="*/ 0 w 1041734"/>
              <a:gd name="connsiteY6" fmla="*/ 342860 h 722931"/>
              <a:gd name="connsiteX7" fmla="*/ 314722 w 1041734"/>
              <a:gd name="connsiteY7" fmla="*/ 648160 h 722931"/>
              <a:gd name="connsiteX8" fmla="*/ 382064 w 1041734"/>
              <a:gd name="connsiteY8" fmla="*/ 722931 h 722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734" h="722931">
                <a:moveTo>
                  <a:pt x="382064" y="722931"/>
                </a:moveTo>
                <a:cubicBezTo>
                  <a:pt x="406019" y="660055"/>
                  <a:pt x="439594" y="666515"/>
                  <a:pt x="528955" y="645250"/>
                </a:cubicBezTo>
                <a:cubicBezTo>
                  <a:pt x="618316" y="623985"/>
                  <a:pt x="833631" y="616742"/>
                  <a:pt x="918231" y="551358"/>
                </a:cubicBezTo>
                <a:cubicBezTo>
                  <a:pt x="1002831" y="485974"/>
                  <a:pt x="1059658" y="370279"/>
                  <a:pt x="1036557" y="252945"/>
                </a:cubicBezTo>
                <a:cubicBezTo>
                  <a:pt x="1013456" y="135611"/>
                  <a:pt x="908753" y="44671"/>
                  <a:pt x="770382" y="12290"/>
                </a:cubicBezTo>
                <a:cubicBezTo>
                  <a:pt x="632011" y="-20091"/>
                  <a:pt x="338916" y="17165"/>
                  <a:pt x="206333" y="58661"/>
                </a:cubicBezTo>
                <a:cubicBezTo>
                  <a:pt x="73750" y="100157"/>
                  <a:pt x="1822" y="199023"/>
                  <a:pt x="0" y="342860"/>
                </a:cubicBezTo>
                <a:cubicBezTo>
                  <a:pt x="27105" y="498943"/>
                  <a:pt x="87932" y="573770"/>
                  <a:pt x="314722" y="648160"/>
                </a:cubicBezTo>
                <a:cubicBezTo>
                  <a:pt x="367872" y="666162"/>
                  <a:pt x="382064" y="722931"/>
                  <a:pt x="382064" y="722931"/>
                </a:cubicBezTo>
                <a:close/>
              </a:path>
            </a:pathLst>
          </a:custGeom>
          <a:solidFill>
            <a:schemeClr val="bg1"/>
          </a:solidFill>
          <a:ln w="19050"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89ECC812-F2A9-46D4-9B78-6659C68ED4EE}"/>
              </a:ext>
            </a:extLst>
          </p:cNvPr>
          <p:cNvSpPr>
            <a:spLocks noGrp="1"/>
          </p:cNvSpPr>
          <p:nvPr>
            <p:ph type="title"/>
          </p:nvPr>
        </p:nvSpPr>
        <p:spPr>
          <a:xfrm>
            <a:off x="3412671" y="1932214"/>
            <a:ext cx="6966858" cy="3091544"/>
          </a:xfrm>
        </p:spPr>
        <p:txBody>
          <a:bodyPr/>
          <a:lstStyle>
            <a:lvl1pPr algn="ctr">
              <a:defRPr/>
            </a:lvl1pPr>
          </a:lstStyle>
          <a:p>
            <a:r>
              <a:rPr lang="en-US"/>
              <a:t>Click to edit Master title style</a:t>
            </a:r>
            <a:endParaRPr lang="en-US" dirty="0"/>
          </a:p>
        </p:txBody>
      </p:sp>
      <p:sp>
        <p:nvSpPr>
          <p:cNvPr id="7" name="Freeform: Shape 6">
            <a:extLst>
              <a:ext uri="{FF2B5EF4-FFF2-40B4-BE49-F238E27FC236}">
                <a16:creationId xmlns:a16="http://schemas.microsoft.com/office/drawing/2014/main" id="{B7A37F60-69E7-41AC-BC9A-9DBC3B577269}"/>
              </a:ext>
              <a:ext uri="{C183D7F6-B498-43B3-948B-1728B52AA6E4}">
                <adec:decorative xmlns:adec="http://schemas.microsoft.com/office/drawing/2017/decorative" val="1"/>
              </a:ext>
            </a:extLst>
          </p:cNvPr>
          <p:cNvSpPr/>
          <p:nvPr/>
        </p:nvSpPr>
        <p:spPr>
          <a:xfrm rot="492880">
            <a:off x="2455668" y="1103025"/>
            <a:ext cx="8982171" cy="500991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 name="connsiteX0" fmla="*/ 410902 w 1087836"/>
              <a:gd name="connsiteY0" fmla="*/ 719810 h 719810"/>
              <a:gd name="connsiteX1" fmla="*/ 556253 w 1087836"/>
              <a:gd name="connsiteY1" fmla="*/ 631133 h 719810"/>
              <a:gd name="connsiteX2" fmla="*/ 947069 w 1087836"/>
              <a:gd name="connsiteY2" fmla="*/ 542739 h 719810"/>
              <a:gd name="connsiteX3" fmla="*/ 1080795 w 1087836"/>
              <a:gd name="connsiteY3" fmla="*/ 251657 h 719810"/>
              <a:gd name="connsiteX4" fmla="*/ 800760 w 1087836"/>
              <a:gd name="connsiteY4" fmla="*/ 6 h 719810"/>
              <a:gd name="connsiteX5" fmla="*/ 5261 w 1087836"/>
              <a:gd name="connsiteY5" fmla="*/ 248982 h 719810"/>
              <a:gd name="connsiteX6" fmla="*/ 343560 w 1087836"/>
              <a:gd name="connsiteY6" fmla="*/ 645039 h 719810"/>
              <a:gd name="connsiteX7" fmla="*/ 410902 w 1087836"/>
              <a:gd name="connsiteY7" fmla="*/ 719810 h 719810"/>
              <a:gd name="connsiteX0" fmla="*/ 412791 w 1089725"/>
              <a:gd name="connsiteY0" fmla="*/ 726835 h 726835"/>
              <a:gd name="connsiteX1" fmla="*/ 558142 w 1089725"/>
              <a:gd name="connsiteY1" fmla="*/ 638158 h 726835"/>
              <a:gd name="connsiteX2" fmla="*/ 948958 w 1089725"/>
              <a:gd name="connsiteY2" fmla="*/ 549764 h 726835"/>
              <a:gd name="connsiteX3" fmla="*/ 1082684 w 1089725"/>
              <a:gd name="connsiteY3" fmla="*/ 258682 h 726835"/>
              <a:gd name="connsiteX4" fmla="*/ 802649 w 1089725"/>
              <a:gd name="connsiteY4" fmla="*/ 7031 h 726835"/>
              <a:gd name="connsiteX5" fmla="*/ 171027 w 1089725"/>
              <a:gd name="connsiteY5" fmla="*/ 85967 h 726835"/>
              <a:gd name="connsiteX6" fmla="*/ 7150 w 1089725"/>
              <a:gd name="connsiteY6" fmla="*/ 256007 h 726835"/>
              <a:gd name="connsiteX7" fmla="*/ 345449 w 1089725"/>
              <a:gd name="connsiteY7" fmla="*/ 652064 h 726835"/>
              <a:gd name="connsiteX8" fmla="*/ 412791 w 1089725"/>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7340 w 1084274"/>
              <a:gd name="connsiteY0" fmla="*/ 726835 h 726835"/>
              <a:gd name="connsiteX1" fmla="*/ 552691 w 1084274"/>
              <a:gd name="connsiteY1" fmla="*/ 638158 h 726835"/>
              <a:gd name="connsiteX2" fmla="*/ 943507 w 1084274"/>
              <a:gd name="connsiteY2" fmla="*/ 549764 h 726835"/>
              <a:gd name="connsiteX3" fmla="*/ 1077233 w 1084274"/>
              <a:gd name="connsiteY3" fmla="*/ 258682 h 726835"/>
              <a:gd name="connsiteX4" fmla="*/ 797198 w 1084274"/>
              <a:gd name="connsiteY4" fmla="*/ 7031 h 726835"/>
              <a:gd name="connsiteX5" fmla="*/ 165576 w 1084274"/>
              <a:gd name="connsiteY5" fmla="*/ 85967 h 726835"/>
              <a:gd name="connsiteX6" fmla="*/ 5798 w 1084274"/>
              <a:gd name="connsiteY6" fmla="*/ 285590 h 726835"/>
              <a:gd name="connsiteX7" fmla="*/ 339998 w 1084274"/>
              <a:gd name="connsiteY7" fmla="*/ 652064 h 726835"/>
              <a:gd name="connsiteX8" fmla="*/ 407340 w 1084274"/>
              <a:gd name="connsiteY8" fmla="*/ 726835 h 726835"/>
              <a:gd name="connsiteX0" fmla="*/ 405193 w 1082127"/>
              <a:gd name="connsiteY0" fmla="*/ 726835 h 726835"/>
              <a:gd name="connsiteX1" fmla="*/ 550544 w 1082127"/>
              <a:gd name="connsiteY1" fmla="*/ 638158 h 726835"/>
              <a:gd name="connsiteX2" fmla="*/ 941360 w 1082127"/>
              <a:gd name="connsiteY2" fmla="*/ 549764 h 726835"/>
              <a:gd name="connsiteX3" fmla="*/ 1075086 w 1082127"/>
              <a:gd name="connsiteY3" fmla="*/ 258682 h 726835"/>
              <a:gd name="connsiteX4" fmla="*/ 795051 w 1082127"/>
              <a:gd name="connsiteY4" fmla="*/ 7031 h 726835"/>
              <a:gd name="connsiteX5" fmla="*/ 163429 w 1082127"/>
              <a:gd name="connsiteY5" fmla="*/ 85967 h 726835"/>
              <a:gd name="connsiteX6" fmla="*/ 5959 w 1082127"/>
              <a:gd name="connsiteY6" fmla="*/ 336874 h 726835"/>
              <a:gd name="connsiteX7" fmla="*/ 337851 w 1082127"/>
              <a:gd name="connsiteY7" fmla="*/ 652064 h 726835"/>
              <a:gd name="connsiteX8" fmla="*/ 405193 w 1082127"/>
              <a:gd name="connsiteY8" fmla="*/ 726835 h 726835"/>
              <a:gd name="connsiteX0" fmla="*/ 405097 w 1082031"/>
              <a:gd name="connsiteY0" fmla="*/ 727553 h 727553"/>
              <a:gd name="connsiteX1" fmla="*/ 550448 w 1082031"/>
              <a:gd name="connsiteY1" fmla="*/ 638876 h 727553"/>
              <a:gd name="connsiteX2" fmla="*/ 941264 w 1082031"/>
              <a:gd name="connsiteY2" fmla="*/ 550482 h 727553"/>
              <a:gd name="connsiteX3" fmla="*/ 1074990 w 1082031"/>
              <a:gd name="connsiteY3" fmla="*/ 259400 h 727553"/>
              <a:gd name="connsiteX4" fmla="*/ 794955 w 1082031"/>
              <a:gd name="connsiteY4" fmla="*/ 7749 h 727553"/>
              <a:gd name="connsiteX5" fmla="*/ 164686 w 1082031"/>
              <a:gd name="connsiteY5" fmla="*/ 81610 h 727553"/>
              <a:gd name="connsiteX6" fmla="*/ 5863 w 1082031"/>
              <a:gd name="connsiteY6" fmla="*/ 337592 h 727553"/>
              <a:gd name="connsiteX7" fmla="*/ 337755 w 1082031"/>
              <a:gd name="connsiteY7" fmla="*/ 652782 h 727553"/>
              <a:gd name="connsiteX8" fmla="*/ 405097 w 1082031"/>
              <a:gd name="connsiteY8" fmla="*/ 727553 h 727553"/>
              <a:gd name="connsiteX0" fmla="*/ 427815 w 1104749"/>
              <a:gd name="connsiteY0" fmla="*/ 727553 h 727553"/>
              <a:gd name="connsiteX1" fmla="*/ 573166 w 1104749"/>
              <a:gd name="connsiteY1" fmla="*/ 638876 h 727553"/>
              <a:gd name="connsiteX2" fmla="*/ 963982 w 1104749"/>
              <a:gd name="connsiteY2" fmla="*/ 550482 h 727553"/>
              <a:gd name="connsiteX3" fmla="*/ 1097708 w 1104749"/>
              <a:gd name="connsiteY3" fmla="*/ 259400 h 727553"/>
              <a:gd name="connsiteX4" fmla="*/ 817673 w 1104749"/>
              <a:gd name="connsiteY4" fmla="*/ 7749 h 727553"/>
              <a:gd name="connsiteX5" fmla="*/ 187404 w 1104749"/>
              <a:gd name="connsiteY5" fmla="*/ 81610 h 727553"/>
              <a:gd name="connsiteX6" fmla="*/ 4537 w 1104749"/>
              <a:gd name="connsiteY6" fmla="*/ 344274 h 727553"/>
              <a:gd name="connsiteX7" fmla="*/ 360473 w 1104749"/>
              <a:gd name="connsiteY7" fmla="*/ 652782 h 727553"/>
              <a:gd name="connsiteX8" fmla="*/ 427815 w 1104749"/>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37503 w 1114437"/>
              <a:gd name="connsiteY0" fmla="*/ 727553 h 727553"/>
              <a:gd name="connsiteX1" fmla="*/ 582854 w 1114437"/>
              <a:gd name="connsiteY1" fmla="*/ 638876 h 727553"/>
              <a:gd name="connsiteX2" fmla="*/ 973670 w 1114437"/>
              <a:gd name="connsiteY2" fmla="*/ 550482 h 727553"/>
              <a:gd name="connsiteX3" fmla="*/ 1107396 w 1114437"/>
              <a:gd name="connsiteY3" fmla="*/ 259400 h 727553"/>
              <a:gd name="connsiteX4" fmla="*/ 827361 w 1114437"/>
              <a:gd name="connsiteY4" fmla="*/ 7749 h 727553"/>
              <a:gd name="connsiteX5" fmla="*/ 197092 w 1114437"/>
              <a:gd name="connsiteY5" fmla="*/ 81610 h 727553"/>
              <a:gd name="connsiteX6" fmla="*/ 0 w 1114437"/>
              <a:gd name="connsiteY6" fmla="*/ 341962 h 727553"/>
              <a:gd name="connsiteX7" fmla="*/ 370161 w 1114437"/>
              <a:gd name="connsiteY7" fmla="*/ 652782 h 727553"/>
              <a:gd name="connsiteX8" fmla="*/ 437503 w 1114437"/>
              <a:gd name="connsiteY8" fmla="*/ 727553 h 727553"/>
              <a:gd name="connsiteX0" fmla="*/ 463684 w 1140618"/>
              <a:gd name="connsiteY0" fmla="*/ 727553 h 727553"/>
              <a:gd name="connsiteX1" fmla="*/ 609035 w 1140618"/>
              <a:gd name="connsiteY1" fmla="*/ 638876 h 727553"/>
              <a:gd name="connsiteX2" fmla="*/ 999851 w 1140618"/>
              <a:gd name="connsiteY2" fmla="*/ 550482 h 727553"/>
              <a:gd name="connsiteX3" fmla="*/ 1133577 w 1140618"/>
              <a:gd name="connsiteY3" fmla="*/ 259400 h 727553"/>
              <a:gd name="connsiteX4" fmla="*/ 853542 w 1140618"/>
              <a:gd name="connsiteY4" fmla="*/ 7749 h 727553"/>
              <a:gd name="connsiteX5" fmla="*/ 223273 w 1140618"/>
              <a:gd name="connsiteY5" fmla="*/ 81610 h 727553"/>
              <a:gd name="connsiteX6" fmla="*/ 0 w 1140618"/>
              <a:gd name="connsiteY6" fmla="*/ 343816 h 727553"/>
              <a:gd name="connsiteX7" fmla="*/ 396342 w 1140618"/>
              <a:gd name="connsiteY7" fmla="*/ 652782 h 727553"/>
              <a:gd name="connsiteX8" fmla="*/ 463684 w 1140618"/>
              <a:gd name="connsiteY8" fmla="*/ 727553 h 727553"/>
              <a:gd name="connsiteX0" fmla="*/ 463684 w 1140714"/>
              <a:gd name="connsiteY0" fmla="*/ 719277 h 719277"/>
              <a:gd name="connsiteX1" fmla="*/ 609035 w 1140714"/>
              <a:gd name="connsiteY1" fmla="*/ 630600 h 719277"/>
              <a:gd name="connsiteX2" fmla="*/ 999851 w 1140714"/>
              <a:gd name="connsiteY2" fmla="*/ 542206 h 719277"/>
              <a:gd name="connsiteX3" fmla="*/ 1133577 w 1140714"/>
              <a:gd name="connsiteY3" fmla="*/ 251124 h 719277"/>
              <a:gd name="connsiteX4" fmla="*/ 852002 w 1140714"/>
              <a:gd name="connsiteY4" fmla="*/ 8636 h 719277"/>
              <a:gd name="connsiteX5" fmla="*/ 223273 w 1140714"/>
              <a:gd name="connsiteY5" fmla="*/ 73334 h 719277"/>
              <a:gd name="connsiteX6" fmla="*/ 0 w 1140714"/>
              <a:gd name="connsiteY6" fmla="*/ 335540 h 719277"/>
              <a:gd name="connsiteX7" fmla="*/ 396342 w 1140714"/>
              <a:gd name="connsiteY7" fmla="*/ 644506 h 719277"/>
              <a:gd name="connsiteX8" fmla="*/ 463684 w 1140714"/>
              <a:gd name="connsiteY8" fmla="*/ 719277 h 719277"/>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6732"/>
              <a:gd name="connsiteY0" fmla="*/ 721380 h 721380"/>
              <a:gd name="connsiteX1" fmla="*/ 610575 w 1136732"/>
              <a:gd name="connsiteY1" fmla="*/ 643699 h 721380"/>
              <a:gd name="connsiteX2" fmla="*/ 999851 w 1136732"/>
              <a:gd name="connsiteY2" fmla="*/ 544309 h 721380"/>
              <a:gd name="connsiteX3" fmla="*/ 1133577 w 1136732"/>
              <a:gd name="connsiteY3" fmla="*/ 253227 h 721380"/>
              <a:gd name="connsiteX4" fmla="*/ 852002 w 1136732"/>
              <a:gd name="connsiteY4" fmla="*/ 10739 h 721380"/>
              <a:gd name="connsiteX5" fmla="*/ 223273 w 1136732"/>
              <a:gd name="connsiteY5" fmla="*/ 64441 h 721380"/>
              <a:gd name="connsiteX6" fmla="*/ 0 w 1136732"/>
              <a:gd name="connsiteY6" fmla="*/ 337643 h 721380"/>
              <a:gd name="connsiteX7" fmla="*/ 396342 w 1136732"/>
              <a:gd name="connsiteY7" fmla="*/ 646609 h 721380"/>
              <a:gd name="connsiteX8" fmla="*/ 463684 w 1136732"/>
              <a:gd name="connsiteY8" fmla="*/ 721380 h 721380"/>
              <a:gd name="connsiteX0" fmla="*/ 463684 w 1121891"/>
              <a:gd name="connsiteY0" fmla="*/ 721255 h 721255"/>
              <a:gd name="connsiteX1" fmla="*/ 610575 w 1121891"/>
              <a:gd name="connsiteY1" fmla="*/ 643574 h 721255"/>
              <a:gd name="connsiteX2" fmla="*/ 999851 w 1121891"/>
              <a:gd name="connsiteY2" fmla="*/ 544184 h 721255"/>
              <a:gd name="connsiteX3" fmla="*/ 1118177 w 1121891"/>
              <a:gd name="connsiteY3" fmla="*/ 251269 h 721255"/>
              <a:gd name="connsiteX4" fmla="*/ 852002 w 1121891"/>
              <a:gd name="connsiteY4" fmla="*/ 10614 h 721255"/>
              <a:gd name="connsiteX5" fmla="*/ 223273 w 1121891"/>
              <a:gd name="connsiteY5" fmla="*/ 64316 h 721255"/>
              <a:gd name="connsiteX6" fmla="*/ 0 w 1121891"/>
              <a:gd name="connsiteY6" fmla="*/ 337518 h 721255"/>
              <a:gd name="connsiteX7" fmla="*/ 396342 w 1121891"/>
              <a:gd name="connsiteY7" fmla="*/ 646484 h 721255"/>
              <a:gd name="connsiteX8" fmla="*/ 463684 w 1121891"/>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354"/>
              <a:gd name="connsiteY0" fmla="*/ 721255 h 721255"/>
              <a:gd name="connsiteX1" fmla="*/ 610575 w 1123354"/>
              <a:gd name="connsiteY1" fmla="*/ 643574 h 721255"/>
              <a:gd name="connsiteX2" fmla="*/ 999851 w 1123354"/>
              <a:gd name="connsiteY2" fmla="*/ 549682 h 721255"/>
              <a:gd name="connsiteX3" fmla="*/ 1118177 w 1123354"/>
              <a:gd name="connsiteY3" fmla="*/ 251269 h 721255"/>
              <a:gd name="connsiteX4" fmla="*/ 852002 w 1123354"/>
              <a:gd name="connsiteY4" fmla="*/ 10614 h 721255"/>
              <a:gd name="connsiteX5" fmla="*/ 223273 w 1123354"/>
              <a:gd name="connsiteY5" fmla="*/ 64316 h 721255"/>
              <a:gd name="connsiteX6" fmla="*/ 0 w 1123354"/>
              <a:gd name="connsiteY6" fmla="*/ 337518 h 721255"/>
              <a:gd name="connsiteX7" fmla="*/ 396342 w 1123354"/>
              <a:gd name="connsiteY7" fmla="*/ 646484 h 721255"/>
              <a:gd name="connsiteX8" fmla="*/ 463684 w 1123354"/>
              <a:gd name="connsiteY8" fmla="*/ 721255 h 721255"/>
              <a:gd name="connsiteX0" fmla="*/ 411324 w 1070994"/>
              <a:gd name="connsiteY0" fmla="*/ 721255 h 721255"/>
              <a:gd name="connsiteX1" fmla="*/ 558215 w 1070994"/>
              <a:gd name="connsiteY1" fmla="*/ 643574 h 721255"/>
              <a:gd name="connsiteX2" fmla="*/ 947491 w 1070994"/>
              <a:gd name="connsiteY2" fmla="*/ 549682 h 721255"/>
              <a:gd name="connsiteX3" fmla="*/ 1065817 w 1070994"/>
              <a:gd name="connsiteY3" fmla="*/ 251269 h 721255"/>
              <a:gd name="connsiteX4" fmla="*/ 799642 w 1070994"/>
              <a:gd name="connsiteY4" fmla="*/ 10614 h 721255"/>
              <a:gd name="connsiteX5" fmla="*/ 170913 w 1070994"/>
              <a:gd name="connsiteY5" fmla="*/ 64316 h 721255"/>
              <a:gd name="connsiteX6" fmla="*/ 0 w 1070994"/>
              <a:gd name="connsiteY6" fmla="*/ 339351 h 721255"/>
              <a:gd name="connsiteX7" fmla="*/ 343982 w 1070994"/>
              <a:gd name="connsiteY7" fmla="*/ 646484 h 721255"/>
              <a:gd name="connsiteX8" fmla="*/ 411324 w 107099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3864 h 723864"/>
              <a:gd name="connsiteX1" fmla="*/ 538195 w 1050974"/>
              <a:gd name="connsiteY1" fmla="*/ 646183 h 723864"/>
              <a:gd name="connsiteX2" fmla="*/ 927471 w 1050974"/>
              <a:gd name="connsiteY2" fmla="*/ 552291 h 723864"/>
              <a:gd name="connsiteX3" fmla="*/ 1045797 w 1050974"/>
              <a:gd name="connsiteY3" fmla="*/ 253878 h 723864"/>
              <a:gd name="connsiteX4" fmla="*/ 779622 w 1050974"/>
              <a:gd name="connsiteY4" fmla="*/ 13223 h 723864"/>
              <a:gd name="connsiteX5" fmla="*/ 201713 w 1050974"/>
              <a:gd name="connsiteY5" fmla="*/ 55929 h 723864"/>
              <a:gd name="connsiteX6" fmla="*/ 0 w 1050974"/>
              <a:gd name="connsiteY6" fmla="*/ 341960 h 723864"/>
              <a:gd name="connsiteX7" fmla="*/ 323962 w 1050974"/>
              <a:gd name="connsiteY7" fmla="*/ 649093 h 723864"/>
              <a:gd name="connsiteX8" fmla="*/ 391304 w 1050974"/>
              <a:gd name="connsiteY8" fmla="*/ 723864 h 723864"/>
              <a:gd name="connsiteX0" fmla="*/ 391304 w 1050974"/>
              <a:gd name="connsiteY0" fmla="*/ 722931 h 722931"/>
              <a:gd name="connsiteX1" fmla="*/ 538195 w 1050974"/>
              <a:gd name="connsiteY1" fmla="*/ 645250 h 722931"/>
              <a:gd name="connsiteX2" fmla="*/ 927471 w 1050974"/>
              <a:gd name="connsiteY2" fmla="*/ 551358 h 722931"/>
              <a:gd name="connsiteX3" fmla="*/ 1045797 w 1050974"/>
              <a:gd name="connsiteY3" fmla="*/ 252945 h 722931"/>
              <a:gd name="connsiteX4" fmla="*/ 779622 w 1050974"/>
              <a:gd name="connsiteY4" fmla="*/ 12290 h 722931"/>
              <a:gd name="connsiteX5" fmla="*/ 215573 w 1050974"/>
              <a:gd name="connsiteY5" fmla="*/ 58661 h 722931"/>
              <a:gd name="connsiteX6" fmla="*/ 0 w 1050974"/>
              <a:gd name="connsiteY6" fmla="*/ 341027 h 722931"/>
              <a:gd name="connsiteX7" fmla="*/ 323962 w 1050974"/>
              <a:gd name="connsiteY7" fmla="*/ 648160 h 722931"/>
              <a:gd name="connsiteX8" fmla="*/ 391304 w 1050974"/>
              <a:gd name="connsiteY8" fmla="*/ 722931 h 722931"/>
              <a:gd name="connsiteX0" fmla="*/ 382064 w 1041734"/>
              <a:gd name="connsiteY0" fmla="*/ 722931 h 722931"/>
              <a:gd name="connsiteX1" fmla="*/ 528955 w 1041734"/>
              <a:gd name="connsiteY1" fmla="*/ 645250 h 722931"/>
              <a:gd name="connsiteX2" fmla="*/ 918231 w 1041734"/>
              <a:gd name="connsiteY2" fmla="*/ 551358 h 722931"/>
              <a:gd name="connsiteX3" fmla="*/ 1036557 w 1041734"/>
              <a:gd name="connsiteY3" fmla="*/ 252945 h 722931"/>
              <a:gd name="connsiteX4" fmla="*/ 770382 w 1041734"/>
              <a:gd name="connsiteY4" fmla="*/ 12290 h 722931"/>
              <a:gd name="connsiteX5" fmla="*/ 206333 w 1041734"/>
              <a:gd name="connsiteY5" fmla="*/ 58661 h 722931"/>
              <a:gd name="connsiteX6" fmla="*/ 0 w 1041734"/>
              <a:gd name="connsiteY6" fmla="*/ 342860 h 722931"/>
              <a:gd name="connsiteX7" fmla="*/ 314722 w 1041734"/>
              <a:gd name="connsiteY7" fmla="*/ 648160 h 722931"/>
              <a:gd name="connsiteX8" fmla="*/ 382064 w 1041734"/>
              <a:gd name="connsiteY8" fmla="*/ 722931 h 722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734" h="722931">
                <a:moveTo>
                  <a:pt x="382064" y="722931"/>
                </a:moveTo>
                <a:cubicBezTo>
                  <a:pt x="406019" y="660055"/>
                  <a:pt x="439594" y="666515"/>
                  <a:pt x="528955" y="645250"/>
                </a:cubicBezTo>
                <a:cubicBezTo>
                  <a:pt x="618316" y="623985"/>
                  <a:pt x="833631" y="616742"/>
                  <a:pt x="918231" y="551358"/>
                </a:cubicBezTo>
                <a:cubicBezTo>
                  <a:pt x="1002831" y="485974"/>
                  <a:pt x="1059658" y="370279"/>
                  <a:pt x="1036557" y="252945"/>
                </a:cubicBezTo>
                <a:cubicBezTo>
                  <a:pt x="1013456" y="135611"/>
                  <a:pt x="908753" y="44671"/>
                  <a:pt x="770382" y="12290"/>
                </a:cubicBezTo>
                <a:cubicBezTo>
                  <a:pt x="632011" y="-20091"/>
                  <a:pt x="338916" y="17165"/>
                  <a:pt x="206333" y="58661"/>
                </a:cubicBezTo>
                <a:cubicBezTo>
                  <a:pt x="73750" y="100157"/>
                  <a:pt x="1822" y="199023"/>
                  <a:pt x="0" y="342860"/>
                </a:cubicBezTo>
                <a:cubicBezTo>
                  <a:pt x="27105" y="498943"/>
                  <a:pt x="87932" y="573770"/>
                  <a:pt x="314722" y="648160"/>
                </a:cubicBezTo>
                <a:cubicBezTo>
                  <a:pt x="367872" y="666162"/>
                  <a:pt x="382064" y="722931"/>
                  <a:pt x="382064" y="722931"/>
                </a:cubicBezTo>
                <a:close/>
              </a:path>
            </a:pathLst>
          </a:custGeom>
          <a:noFill/>
          <a:ln w="19050" cap="flat">
            <a:solidFill>
              <a:schemeClr val="tx1"/>
            </a:solidFill>
            <a:prstDash val="solid"/>
            <a:miter/>
          </a:ln>
        </p:spPr>
        <p:txBody>
          <a:bodyPr rtlCol="0" anchor="ctr"/>
          <a:lstStyle/>
          <a:p>
            <a:endParaRPr lang="en-US"/>
          </a:p>
        </p:txBody>
      </p:sp>
    </p:spTree>
    <p:extLst>
      <p:ext uri="{BB962C8B-B14F-4D97-AF65-F5344CB8AC3E}">
        <p14:creationId xmlns:p14="http://schemas.microsoft.com/office/powerpoint/2010/main" val="28178797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6D441F-9FBB-4F90-987A-39793DE0E7A0}"/>
              </a:ext>
            </a:extLst>
          </p:cNvPr>
          <p:cNvSpPr>
            <a:spLocks noGrp="1"/>
          </p:cNvSpPr>
          <p:nvPr>
            <p:ph type="dt" sz="half" idx="10"/>
          </p:nvPr>
        </p:nvSpPr>
        <p:spPr/>
        <p:txBody>
          <a:bodyPr/>
          <a:lstStyle/>
          <a:p>
            <a:fld id="{C1691109-F4F8-4597-962C-A4F4B7960636}" type="datetimeFigureOut">
              <a:rPr lang="en-US" smtClean="0"/>
              <a:t>5/11/2022</a:t>
            </a:fld>
            <a:endParaRPr lang="en-US"/>
          </a:p>
        </p:txBody>
      </p:sp>
      <p:sp>
        <p:nvSpPr>
          <p:cNvPr id="3" name="Footer Placeholder 2">
            <a:extLst>
              <a:ext uri="{FF2B5EF4-FFF2-40B4-BE49-F238E27FC236}">
                <a16:creationId xmlns:a16="http://schemas.microsoft.com/office/drawing/2014/main" id="{53C92B1E-8D5D-45CA-9A8B-53E3B7FEC48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489E71-49A9-4CE9-AD1D-780A876BC35A}"/>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0866899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4053A-B2EE-4E20-9723-6BB0BBD500FD}"/>
              </a:ext>
            </a:extLst>
          </p:cNvPr>
          <p:cNvSpPr>
            <a:spLocks noGrp="1"/>
          </p:cNvSpPr>
          <p:nvPr>
            <p:ph type="title"/>
          </p:nvPr>
        </p:nvSpPr>
        <p:spPr>
          <a:xfrm>
            <a:off x="839788" y="553272"/>
            <a:ext cx="3932237" cy="1732727"/>
          </a:xfrm>
        </p:spPr>
        <p:txBody>
          <a:bodyPr anchor="b">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7B065AB-0DF3-4C86-AB5F-EB65021FDB99}"/>
              </a:ext>
            </a:extLst>
          </p:cNvPr>
          <p:cNvSpPr>
            <a:spLocks noGrp="1"/>
          </p:cNvSpPr>
          <p:nvPr>
            <p:ph idx="1"/>
          </p:nvPr>
        </p:nvSpPr>
        <p:spPr>
          <a:xfrm>
            <a:off x="5415642" y="987425"/>
            <a:ext cx="593974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2D99FAE-8825-466D-9F1E-3B7BAED2C05B}"/>
              </a:ext>
            </a:extLst>
          </p:cNvPr>
          <p:cNvSpPr>
            <a:spLocks noGrp="1"/>
          </p:cNvSpPr>
          <p:nvPr>
            <p:ph type="body" sz="half" idx="2"/>
          </p:nvPr>
        </p:nvSpPr>
        <p:spPr>
          <a:xfrm>
            <a:off x="839788" y="2368550"/>
            <a:ext cx="3932237" cy="350043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93A6375-677F-4A58-B98D-18F3DEF8E623}"/>
              </a:ext>
            </a:extLst>
          </p:cNvPr>
          <p:cNvSpPr>
            <a:spLocks noGrp="1"/>
          </p:cNvSpPr>
          <p:nvPr>
            <p:ph type="dt" sz="half" idx="10"/>
          </p:nvPr>
        </p:nvSpPr>
        <p:spPr/>
        <p:txBody>
          <a:bodyPr/>
          <a:lstStyle/>
          <a:p>
            <a:fld id="{C1691109-F4F8-4597-962C-A4F4B7960636}" type="datetimeFigureOut">
              <a:rPr lang="en-US" smtClean="0"/>
              <a:t>5/11/2022</a:t>
            </a:fld>
            <a:endParaRPr lang="en-US"/>
          </a:p>
        </p:txBody>
      </p:sp>
      <p:sp>
        <p:nvSpPr>
          <p:cNvPr id="6" name="Footer Placeholder 5">
            <a:extLst>
              <a:ext uri="{FF2B5EF4-FFF2-40B4-BE49-F238E27FC236}">
                <a16:creationId xmlns:a16="http://schemas.microsoft.com/office/drawing/2014/main" id="{E6B40F2C-7AE7-481B-856A-B3E26AE8B91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1E7C48C-9BD9-41CB-915E-A905B8869B70}"/>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25219960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B6DE4-025D-4D93-A5D0-FB45897207DA}"/>
              </a:ext>
            </a:extLst>
          </p:cNvPr>
          <p:cNvSpPr>
            <a:spLocks noGrp="1"/>
          </p:cNvSpPr>
          <p:nvPr>
            <p:ph type="title"/>
          </p:nvPr>
        </p:nvSpPr>
        <p:spPr>
          <a:xfrm>
            <a:off x="839788" y="615915"/>
            <a:ext cx="3932237" cy="1670085"/>
          </a:xfrm>
        </p:spPr>
        <p:txBody>
          <a:bodyPr anchor="b">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993EE21-471F-4B7B-B7AF-192243A1278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146B769-8E40-42E6-8F62-C4347B0CE929}"/>
              </a:ext>
            </a:extLst>
          </p:cNvPr>
          <p:cNvSpPr>
            <a:spLocks noGrp="1"/>
          </p:cNvSpPr>
          <p:nvPr>
            <p:ph type="body" sz="half" idx="2"/>
          </p:nvPr>
        </p:nvSpPr>
        <p:spPr>
          <a:xfrm>
            <a:off x="839788" y="2365744"/>
            <a:ext cx="3932237" cy="35032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384DC6-1AA3-4779-8EDF-F4A877508EE3}"/>
              </a:ext>
            </a:extLst>
          </p:cNvPr>
          <p:cNvSpPr>
            <a:spLocks noGrp="1"/>
          </p:cNvSpPr>
          <p:nvPr>
            <p:ph type="dt" sz="half" idx="10"/>
          </p:nvPr>
        </p:nvSpPr>
        <p:spPr/>
        <p:txBody>
          <a:bodyPr/>
          <a:lstStyle/>
          <a:p>
            <a:fld id="{C1691109-F4F8-4597-962C-A4F4B7960636}" type="datetimeFigureOut">
              <a:rPr lang="en-US" smtClean="0"/>
              <a:t>5/11/2022</a:t>
            </a:fld>
            <a:endParaRPr lang="en-US"/>
          </a:p>
        </p:txBody>
      </p:sp>
      <p:sp>
        <p:nvSpPr>
          <p:cNvPr id="6" name="Footer Placeholder 5">
            <a:extLst>
              <a:ext uri="{FF2B5EF4-FFF2-40B4-BE49-F238E27FC236}">
                <a16:creationId xmlns:a16="http://schemas.microsoft.com/office/drawing/2014/main" id="{CD47F83E-FAF9-43E1-95CC-6F4EDD76B3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3D8C7B-B211-4BAF-9C05-09CF993B0DA2}"/>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99678165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139E3-FB89-4585-A22D-15851E8DE01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F94B498-70D2-4956-A576-83345B38DCF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2A84CB-FF9E-43D6-8805-B4ABB520D60C}"/>
              </a:ext>
            </a:extLst>
          </p:cNvPr>
          <p:cNvSpPr>
            <a:spLocks noGrp="1"/>
          </p:cNvSpPr>
          <p:nvPr>
            <p:ph type="dt" sz="half" idx="10"/>
          </p:nvPr>
        </p:nvSpPr>
        <p:spPr/>
        <p:txBody>
          <a:bodyPr/>
          <a:lstStyle/>
          <a:p>
            <a:fld id="{C1691109-F4F8-4597-962C-A4F4B7960636}" type="datetimeFigureOut">
              <a:rPr lang="en-US" smtClean="0"/>
              <a:t>5/11/2022</a:t>
            </a:fld>
            <a:endParaRPr lang="en-US"/>
          </a:p>
        </p:txBody>
      </p:sp>
      <p:sp>
        <p:nvSpPr>
          <p:cNvPr id="5" name="Footer Placeholder 4">
            <a:extLst>
              <a:ext uri="{FF2B5EF4-FFF2-40B4-BE49-F238E27FC236}">
                <a16:creationId xmlns:a16="http://schemas.microsoft.com/office/drawing/2014/main" id="{BCA7EE14-0A60-428B-BC0E-A50951E0E3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2A9A22-BBF2-4B23-B17F-B32AC87D290F}"/>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20164533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15CC51B-E0BE-4D50-A04A-571F8BCAE2A7}"/>
              </a:ext>
            </a:extLst>
          </p:cNvPr>
          <p:cNvSpPr>
            <a:spLocks noGrp="1"/>
          </p:cNvSpPr>
          <p:nvPr>
            <p:ph type="title" orient="vert"/>
          </p:nvPr>
        </p:nvSpPr>
        <p:spPr>
          <a:xfrm>
            <a:off x="9099550" y="692150"/>
            <a:ext cx="2254250" cy="5309930"/>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41F5607-7A89-4981-87F4-98BC7CE0A921}"/>
              </a:ext>
            </a:extLst>
          </p:cNvPr>
          <p:cNvSpPr>
            <a:spLocks noGrp="1"/>
          </p:cNvSpPr>
          <p:nvPr>
            <p:ph type="body" orient="vert" idx="1"/>
          </p:nvPr>
        </p:nvSpPr>
        <p:spPr>
          <a:xfrm>
            <a:off x="838200" y="692150"/>
            <a:ext cx="8108950" cy="530993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820D5BE-275A-42D5-BCE1-357D53FC50C3}"/>
              </a:ext>
            </a:extLst>
          </p:cNvPr>
          <p:cNvSpPr>
            <a:spLocks noGrp="1"/>
          </p:cNvSpPr>
          <p:nvPr>
            <p:ph type="dt" sz="half" idx="10"/>
          </p:nvPr>
        </p:nvSpPr>
        <p:spPr/>
        <p:txBody>
          <a:bodyPr/>
          <a:lstStyle/>
          <a:p>
            <a:fld id="{C1691109-F4F8-4597-962C-A4F4B7960636}" type="datetimeFigureOut">
              <a:rPr lang="en-US" smtClean="0"/>
              <a:t>5/11/2022</a:t>
            </a:fld>
            <a:endParaRPr lang="en-US"/>
          </a:p>
        </p:txBody>
      </p:sp>
      <p:sp>
        <p:nvSpPr>
          <p:cNvPr id="5" name="Footer Placeholder 4">
            <a:extLst>
              <a:ext uri="{FF2B5EF4-FFF2-40B4-BE49-F238E27FC236}">
                <a16:creationId xmlns:a16="http://schemas.microsoft.com/office/drawing/2014/main" id="{11525F9A-B406-4028-AC92-D12450519F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A70F0A-5147-4274-A0A1-BD21917945FE}"/>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4685899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FAAE2DA9-9BAF-4D46-BC97-20425C5321FD}"/>
              </a:ext>
            </a:extLst>
          </p:cNvPr>
          <p:cNvSpPr/>
          <p:nvPr/>
        </p:nvSpPr>
        <p:spPr>
          <a:xfrm>
            <a:off x="372926" y="367993"/>
            <a:ext cx="11499601" cy="6203902"/>
          </a:xfrm>
          <a:custGeom>
            <a:avLst/>
            <a:gdLst>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321880 w 11499601"/>
              <a:gd name="connsiteY17" fmla="*/ 5943328 h 6250474"/>
              <a:gd name="connsiteX18" fmla="*/ 2161451 w 11499601"/>
              <a:gd name="connsiteY18" fmla="*/ 5941720 h 6250474"/>
              <a:gd name="connsiteX19" fmla="*/ 1884575 w 11499601"/>
              <a:gd name="connsiteY19" fmla="*/ 5937508 h 6250474"/>
              <a:gd name="connsiteX20" fmla="*/ 1731597 w 11499601"/>
              <a:gd name="connsiteY20" fmla="*/ 5934968 h 6250474"/>
              <a:gd name="connsiteX21" fmla="*/ 1588500 w 11499601"/>
              <a:gd name="connsiteY21" fmla="*/ 5940418 h 6250474"/>
              <a:gd name="connsiteX22" fmla="*/ 671167 w 11499601"/>
              <a:gd name="connsiteY22" fmla="*/ 5948382 h 6250474"/>
              <a:gd name="connsiteX23" fmla="*/ 94741 w 11499601"/>
              <a:gd name="connsiteY23" fmla="*/ 5957415 h 6250474"/>
              <a:gd name="connsiteX24" fmla="*/ 37859 w 11499601"/>
              <a:gd name="connsiteY24" fmla="*/ 5876060 h 6250474"/>
              <a:gd name="connsiteX25" fmla="*/ 28975 w 11499601"/>
              <a:gd name="connsiteY25" fmla="*/ 2606888 h 6250474"/>
              <a:gd name="connsiteX26" fmla="*/ 33539 w 11499601"/>
              <a:gd name="connsiteY26" fmla="*/ 59860 h 6250474"/>
              <a:gd name="connsiteX27" fmla="*/ 39830 w 11499601"/>
              <a:gd name="connsiteY27" fmla="*/ 42028 h 6250474"/>
              <a:gd name="connsiteX28" fmla="*/ 88659 w 11499601"/>
              <a:gd name="connsiteY28" fmla="*/ 37282 h 6250474"/>
              <a:gd name="connsiteX29" fmla="*/ 301554 w 11499601"/>
              <a:gd name="connsiteY29" fmla="*/ 37282 h 6250474"/>
              <a:gd name="connsiteX30" fmla="*/ 416464 w 11499601"/>
              <a:gd name="connsiteY30" fmla="*/ 30725 h 6250474"/>
              <a:gd name="connsiteX31" fmla="*/ 907723 w 11499601"/>
              <a:gd name="connsiteY31" fmla="*/ 24269 h 6250474"/>
              <a:gd name="connsiteX32" fmla="*/ 3989089 w 11499601"/>
              <a:gd name="connsiteY32" fmla="*/ 29653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161451 w 11499601"/>
              <a:gd name="connsiteY17" fmla="*/ 5941720 h 6250474"/>
              <a:gd name="connsiteX18" fmla="*/ 1884575 w 11499601"/>
              <a:gd name="connsiteY18" fmla="*/ 5937508 h 6250474"/>
              <a:gd name="connsiteX19" fmla="*/ 1731597 w 11499601"/>
              <a:gd name="connsiteY19" fmla="*/ 5934968 h 6250474"/>
              <a:gd name="connsiteX20" fmla="*/ 1588500 w 11499601"/>
              <a:gd name="connsiteY20" fmla="*/ 5940418 h 6250474"/>
              <a:gd name="connsiteX21" fmla="*/ 671167 w 11499601"/>
              <a:gd name="connsiteY21" fmla="*/ 5948382 h 6250474"/>
              <a:gd name="connsiteX22" fmla="*/ 94741 w 11499601"/>
              <a:gd name="connsiteY22" fmla="*/ 5957415 h 6250474"/>
              <a:gd name="connsiteX23" fmla="*/ 37859 w 11499601"/>
              <a:gd name="connsiteY23" fmla="*/ 5876060 h 6250474"/>
              <a:gd name="connsiteX24" fmla="*/ 28975 w 11499601"/>
              <a:gd name="connsiteY24" fmla="*/ 2606888 h 6250474"/>
              <a:gd name="connsiteX25" fmla="*/ 33539 w 11499601"/>
              <a:gd name="connsiteY25" fmla="*/ 59860 h 6250474"/>
              <a:gd name="connsiteX26" fmla="*/ 39830 w 11499601"/>
              <a:gd name="connsiteY26" fmla="*/ 42028 h 6250474"/>
              <a:gd name="connsiteX27" fmla="*/ 88659 w 11499601"/>
              <a:gd name="connsiteY27" fmla="*/ 37282 h 6250474"/>
              <a:gd name="connsiteX28" fmla="*/ 301554 w 11499601"/>
              <a:gd name="connsiteY28" fmla="*/ 37282 h 6250474"/>
              <a:gd name="connsiteX29" fmla="*/ 416464 w 11499601"/>
              <a:gd name="connsiteY29" fmla="*/ 30725 h 6250474"/>
              <a:gd name="connsiteX30" fmla="*/ 907723 w 11499601"/>
              <a:gd name="connsiteY30" fmla="*/ 24269 h 6250474"/>
              <a:gd name="connsiteX31" fmla="*/ 3989089 w 11499601"/>
              <a:gd name="connsiteY31" fmla="*/ 29653 h 6250474"/>
              <a:gd name="connsiteX32" fmla="*/ 9680053 w 11499601"/>
              <a:gd name="connsiteY32"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1884575 w 11499601"/>
              <a:gd name="connsiteY17" fmla="*/ 5937508 h 6250474"/>
              <a:gd name="connsiteX18" fmla="*/ 1731597 w 11499601"/>
              <a:gd name="connsiteY18" fmla="*/ 5934968 h 6250474"/>
              <a:gd name="connsiteX19" fmla="*/ 1588500 w 11499601"/>
              <a:gd name="connsiteY19" fmla="*/ 5940418 h 6250474"/>
              <a:gd name="connsiteX20" fmla="*/ 671167 w 11499601"/>
              <a:gd name="connsiteY20" fmla="*/ 5948382 h 6250474"/>
              <a:gd name="connsiteX21" fmla="*/ 94741 w 11499601"/>
              <a:gd name="connsiteY21" fmla="*/ 5957415 h 6250474"/>
              <a:gd name="connsiteX22" fmla="*/ 37859 w 11499601"/>
              <a:gd name="connsiteY22" fmla="*/ 5876060 h 6250474"/>
              <a:gd name="connsiteX23" fmla="*/ 28975 w 11499601"/>
              <a:gd name="connsiteY23" fmla="*/ 2606888 h 6250474"/>
              <a:gd name="connsiteX24" fmla="*/ 33539 w 11499601"/>
              <a:gd name="connsiteY24" fmla="*/ 59860 h 6250474"/>
              <a:gd name="connsiteX25" fmla="*/ 39830 w 11499601"/>
              <a:gd name="connsiteY25" fmla="*/ 42028 h 6250474"/>
              <a:gd name="connsiteX26" fmla="*/ 88659 w 11499601"/>
              <a:gd name="connsiteY26" fmla="*/ 37282 h 6250474"/>
              <a:gd name="connsiteX27" fmla="*/ 301554 w 11499601"/>
              <a:gd name="connsiteY27" fmla="*/ 37282 h 6250474"/>
              <a:gd name="connsiteX28" fmla="*/ 416464 w 11499601"/>
              <a:gd name="connsiteY28" fmla="*/ 30725 h 6250474"/>
              <a:gd name="connsiteX29" fmla="*/ 907723 w 11499601"/>
              <a:gd name="connsiteY29" fmla="*/ 24269 h 6250474"/>
              <a:gd name="connsiteX30" fmla="*/ 3989089 w 11499601"/>
              <a:gd name="connsiteY30" fmla="*/ 29653 h 6250474"/>
              <a:gd name="connsiteX31" fmla="*/ 9680053 w 11499601"/>
              <a:gd name="connsiteY31"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11590 w 11499601"/>
              <a:gd name="connsiteY9" fmla="*/ 5989374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01402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731597 w 11499601"/>
              <a:gd name="connsiteY16" fmla="*/ 5934968 h 6250474"/>
              <a:gd name="connsiteX17" fmla="*/ 1588500 w 11499601"/>
              <a:gd name="connsiteY17" fmla="*/ 5940418 h 6250474"/>
              <a:gd name="connsiteX18" fmla="*/ 671167 w 11499601"/>
              <a:gd name="connsiteY18" fmla="*/ 5948382 h 6250474"/>
              <a:gd name="connsiteX19" fmla="*/ 94741 w 11499601"/>
              <a:gd name="connsiteY19" fmla="*/ 5957415 h 6250474"/>
              <a:gd name="connsiteX20" fmla="*/ 37859 w 11499601"/>
              <a:gd name="connsiteY20" fmla="*/ 5876060 h 6250474"/>
              <a:gd name="connsiteX21" fmla="*/ 28975 w 11499601"/>
              <a:gd name="connsiteY21" fmla="*/ 2606888 h 6250474"/>
              <a:gd name="connsiteX22" fmla="*/ 33539 w 11499601"/>
              <a:gd name="connsiteY22" fmla="*/ 59860 h 6250474"/>
              <a:gd name="connsiteX23" fmla="*/ 39830 w 11499601"/>
              <a:gd name="connsiteY23" fmla="*/ 42028 h 6250474"/>
              <a:gd name="connsiteX24" fmla="*/ 88659 w 11499601"/>
              <a:gd name="connsiteY24" fmla="*/ 37282 h 6250474"/>
              <a:gd name="connsiteX25" fmla="*/ 301554 w 11499601"/>
              <a:gd name="connsiteY25" fmla="*/ 37282 h 6250474"/>
              <a:gd name="connsiteX26" fmla="*/ 416464 w 11499601"/>
              <a:gd name="connsiteY26" fmla="*/ 30725 h 6250474"/>
              <a:gd name="connsiteX27" fmla="*/ 907723 w 11499601"/>
              <a:gd name="connsiteY27" fmla="*/ 24269 h 6250474"/>
              <a:gd name="connsiteX28" fmla="*/ 3989089 w 11499601"/>
              <a:gd name="connsiteY28" fmla="*/ 29653 h 6250474"/>
              <a:gd name="connsiteX29" fmla="*/ 9680053 w 11499601"/>
              <a:gd name="connsiteY29"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88500 w 11499601"/>
              <a:gd name="connsiteY16" fmla="*/ 5940418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16786 w 11499601"/>
              <a:gd name="connsiteY15" fmla="*/ 5901423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71167 w 11499601"/>
              <a:gd name="connsiteY16" fmla="*/ 5948382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499601" h="6250474">
                <a:moveTo>
                  <a:pt x="9680053" y="0"/>
                </a:moveTo>
                <a:lnTo>
                  <a:pt x="11263634" y="10894"/>
                </a:lnTo>
                <a:cubicBezTo>
                  <a:pt x="11382518" y="17609"/>
                  <a:pt x="11468807" y="-29564"/>
                  <a:pt x="11499601" y="84193"/>
                </a:cubicBezTo>
                <a:lnTo>
                  <a:pt x="11496115" y="333210"/>
                </a:lnTo>
                <a:cubicBezTo>
                  <a:pt x="11496285" y="489431"/>
                  <a:pt x="11496456" y="645651"/>
                  <a:pt x="11496626" y="801872"/>
                </a:cubicBezTo>
                <a:cubicBezTo>
                  <a:pt x="11485119" y="918570"/>
                  <a:pt x="11483798" y="1773917"/>
                  <a:pt x="11482477" y="1834579"/>
                </a:cubicBezTo>
                <a:cubicBezTo>
                  <a:pt x="11462397" y="2645173"/>
                  <a:pt x="11489491" y="2970847"/>
                  <a:pt x="11478714" y="3520214"/>
                </a:cubicBezTo>
                <a:cubicBezTo>
                  <a:pt x="11462615" y="5654060"/>
                  <a:pt x="11560172" y="6010354"/>
                  <a:pt x="11419375" y="5982433"/>
                </a:cubicBezTo>
                <a:cubicBezTo>
                  <a:pt x="9251879" y="6044921"/>
                  <a:pt x="7569480" y="6004728"/>
                  <a:pt x="5959453" y="5973386"/>
                </a:cubicBezTo>
                <a:lnTo>
                  <a:pt x="4858766" y="5999562"/>
                </a:lnTo>
                <a:lnTo>
                  <a:pt x="3239306" y="5972741"/>
                </a:lnTo>
                <a:lnTo>
                  <a:pt x="3217554" y="6005912"/>
                </a:lnTo>
                <a:cubicBezTo>
                  <a:pt x="3195952" y="6047442"/>
                  <a:pt x="3201415" y="6144511"/>
                  <a:pt x="3219866" y="6250474"/>
                </a:cubicBezTo>
                <a:cubicBezTo>
                  <a:pt x="3113618" y="6201492"/>
                  <a:pt x="2980145" y="6145854"/>
                  <a:pt x="2870715" y="6056161"/>
                </a:cubicBezTo>
                <a:lnTo>
                  <a:pt x="2785655" y="5972741"/>
                </a:lnTo>
                <a:lnTo>
                  <a:pt x="2301504" y="5967647"/>
                </a:lnTo>
                <a:lnTo>
                  <a:pt x="666073" y="5958571"/>
                </a:lnTo>
                <a:cubicBezTo>
                  <a:pt x="416338" y="5959078"/>
                  <a:pt x="199443" y="5971167"/>
                  <a:pt x="94741" y="5957415"/>
                </a:cubicBezTo>
                <a:cubicBezTo>
                  <a:pt x="-9961" y="5943663"/>
                  <a:pt x="43390" y="5957506"/>
                  <a:pt x="37859" y="5876060"/>
                </a:cubicBezTo>
                <a:cubicBezTo>
                  <a:pt x="13485" y="5737802"/>
                  <a:pt x="42281" y="4414258"/>
                  <a:pt x="28975" y="2606888"/>
                </a:cubicBezTo>
                <a:cubicBezTo>
                  <a:pt x="-19249" y="1512253"/>
                  <a:pt x="110" y="488851"/>
                  <a:pt x="33539" y="59860"/>
                </a:cubicBezTo>
                <a:cubicBezTo>
                  <a:pt x="34137" y="52184"/>
                  <a:pt x="36271" y="46366"/>
                  <a:pt x="39830" y="42028"/>
                </a:cubicBezTo>
                <a:lnTo>
                  <a:pt x="88659" y="37282"/>
                </a:lnTo>
                <a:lnTo>
                  <a:pt x="301554" y="37282"/>
                </a:lnTo>
                <a:lnTo>
                  <a:pt x="416464" y="30725"/>
                </a:lnTo>
                <a:lnTo>
                  <a:pt x="907723" y="24269"/>
                </a:lnTo>
                <a:lnTo>
                  <a:pt x="3989089" y="29653"/>
                </a:lnTo>
                <a:lnTo>
                  <a:pt x="9680053"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0C489E99-8A12-4C4F-92F9-95B01D8147E3}"/>
              </a:ext>
            </a:extLst>
          </p:cNvPr>
          <p:cNvSpPr>
            <a:spLocks noGrp="1"/>
          </p:cNvSpPr>
          <p:nvPr>
            <p:ph type="title"/>
          </p:nvPr>
        </p:nvSpPr>
        <p:spPr>
          <a:xfrm>
            <a:off x="1020724" y="558209"/>
            <a:ext cx="10333075" cy="141413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011B211-A6C3-4384-AA0B-7A8561A53C1B}"/>
              </a:ext>
            </a:extLst>
          </p:cNvPr>
          <p:cNvSpPr>
            <a:spLocks noGrp="1"/>
          </p:cNvSpPr>
          <p:nvPr>
            <p:ph type="body" idx="1"/>
          </p:nvPr>
        </p:nvSpPr>
        <p:spPr>
          <a:xfrm>
            <a:off x="1020726" y="2089298"/>
            <a:ext cx="10333074" cy="38277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6007E98-5ED3-41C2-BC39-EA8FB826AB1E}"/>
              </a:ext>
            </a:extLst>
          </p:cNvPr>
          <p:cNvSpPr>
            <a:spLocks noGrp="1"/>
          </p:cNvSpPr>
          <p:nvPr>
            <p:ph type="dt" sz="half" idx="2"/>
          </p:nvPr>
        </p:nvSpPr>
        <p:spPr>
          <a:xfrm>
            <a:off x="467834" y="6356350"/>
            <a:ext cx="2604976" cy="365125"/>
          </a:xfrm>
          <a:prstGeom prst="rect">
            <a:avLst/>
          </a:prstGeom>
        </p:spPr>
        <p:txBody>
          <a:bodyPr vert="horz" lIns="91440" tIns="45720" rIns="91440" bIns="45720" rtlCol="0" anchor="ctr"/>
          <a:lstStyle>
            <a:lvl1pPr algn="l">
              <a:defRPr sz="1200" b="1">
                <a:solidFill>
                  <a:schemeClr val="tx1"/>
                </a:solidFill>
              </a:defRPr>
            </a:lvl1pPr>
          </a:lstStyle>
          <a:p>
            <a:fld id="{C1691109-F4F8-4597-962C-A4F4B7960636}" type="datetimeFigureOut">
              <a:rPr lang="en-US" smtClean="0"/>
              <a:t>5/11/2022</a:t>
            </a:fld>
            <a:endParaRPr lang="en-US"/>
          </a:p>
        </p:txBody>
      </p:sp>
      <p:sp>
        <p:nvSpPr>
          <p:cNvPr id="5" name="Footer Placeholder 4">
            <a:extLst>
              <a:ext uri="{FF2B5EF4-FFF2-40B4-BE49-F238E27FC236}">
                <a16:creationId xmlns:a16="http://schemas.microsoft.com/office/drawing/2014/main" id="{B7493049-EC55-4ABD-8F77-F5A84AE384F5}"/>
              </a:ext>
            </a:extLst>
          </p:cNvPr>
          <p:cNvSpPr>
            <a:spLocks noGrp="1"/>
          </p:cNvSpPr>
          <p:nvPr>
            <p:ph type="ftr" sz="quarter" idx="3"/>
          </p:nvPr>
        </p:nvSpPr>
        <p:spPr>
          <a:xfrm>
            <a:off x="7756153" y="6356350"/>
            <a:ext cx="3444109" cy="365125"/>
          </a:xfrm>
          <a:prstGeom prst="rect">
            <a:avLst/>
          </a:prstGeom>
        </p:spPr>
        <p:txBody>
          <a:bodyPr vert="horz" lIns="91440" tIns="45720" rIns="91440" bIns="45720" rtlCol="0" anchor="ctr"/>
          <a:lstStyle>
            <a:lvl1pPr algn="r">
              <a:defRPr sz="1200" b="1" cap="all" spc="10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6821B6DF-CCDC-4ED0-A4B2-1512B668F4E3}"/>
              </a:ext>
            </a:extLst>
          </p:cNvPr>
          <p:cNvSpPr>
            <a:spLocks noGrp="1"/>
          </p:cNvSpPr>
          <p:nvPr>
            <p:ph type="sldNum" sz="quarter" idx="4"/>
          </p:nvPr>
        </p:nvSpPr>
        <p:spPr>
          <a:xfrm>
            <a:off x="11200263" y="6356350"/>
            <a:ext cx="523902" cy="365125"/>
          </a:xfrm>
          <a:prstGeom prst="rect">
            <a:avLst/>
          </a:prstGeom>
        </p:spPr>
        <p:txBody>
          <a:bodyPr vert="horz" lIns="91440" tIns="45720" rIns="91440" bIns="45720" rtlCol="0" anchor="ctr"/>
          <a:lstStyle>
            <a:lvl1pPr algn="r">
              <a:defRPr sz="1200" b="1">
                <a:solidFill>
                  <a:schemeClr val="tx1"/>
                </a:solidFill>
              </a:defRPr>
            </a:lvl1pPr>
          </a:lstStyle>
          <a:p>
            <a:fld id="{7C7FAD9F-AEE9-406E-B720-57D2B9DB2816}" type="slidenum">
              <a:rPr lang="en-US" smtClean="0"/>
              <a:t>‹#›</a:t>
            </a:fld>
            <a:endParaRPr lang="en-US"/>
          </a:p>
        </p:txBody>
      </p:sp>
      <p:sp>
        <p:nvSpPr>
          <p:cNvPr id="14" name="Freeform: Shape 13">
            <a:extLst>
              <a:ext uri="{FF2B5EF4-FFF2-40B4-BE49-F238E27FC236}">
                <a16:creationId xmlns:a16="http://schemas.microsoft.com/office/drawing/2014/main" id="{42D2C6CA-56BB-4A08-A1E2-342F83955EDB}"/>
              </a:ext>
            </a:extLst>
          </p:cNvPr>
          <p:cNvSpPr/>
          <p:nvPr/>
        </p:nvSpPr>
        <p:spPr>
          <a:xfrm>
            <a:off x="403284" y="389461"/>
            <a:ext cx="11499601" cy="6203902"/>
          </a:xfrm>
          <a:custGeom>
            <a:avLst/>
            <a:gdLst>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321880 w 11499601"/>
              <a:gd name="connsiteY17" fmla="*/ 5943328 h 6250474"/>
              <a:gd name="connsiteX18" fmla="*/ 2161451 w 11499601"/>
              <a:gd name="connsiteY18" fmla="*/ 5941720 h 6250474"/>
              <a:gd name="connsiteX19" fmla="*/ 1884575 w 11499601"/>
              <a:gd name="connsiteY19" fmla="*/ 5937508 h 6250474"/>
              <a:gd name="connsiteX20" fmla="*/ 1731597 w 11499601"/>
              <a:gd name="connsiteY20" fmla="*/ 5934968 h 6250474"/>
              <a:gd name="connsiteX21" fmla="*/ 1588500 w 11499601"/>
              <a:gd name="connsiteY21" fmla="*/ 5940418 h 6250474"/>
              <a:gd name="connsiteX22" fmla="*/ 671167 w 11499601"/>
              <a:gd name="connsiteY22" fmla="*/ 5948382 h 6250474"/>
              <a:gd name="connsiteX23" fmla="*/ 94741 w 11499601"/>
              <a:gd name="connsiteY23" fmla="*/ 5957415 h 6250474"/>
              <a:gd name="connsiteX24" fmla="*/ 37859 w 11499601"/>
              <a:gd name="connsiteY24" fmla="*/ 5876060 h 6250474"/>
              <a:gd name="connsiteX25" fmla="*/ 28975 w 11499601"/>
              <a:gd name="connsiteY25" fmla="*/ 2606888 h 6250474"/>
              <a:gd name="connsiteX26" fmla="*/ 33539 w 11499601"/>
              <a:gd name="connsiteY26" fmla="*/ 59860 h 6250474"/>
              <a:gd name="connsiteX27" fmla="*/ 39830 w 11499601"/>
              <a:gd name="connsiteY27" fmla="*/ 42028 h 6250474"/>
              <a:gd name="connsiteX28" fmla="*/ 88659 w 11499601"/>
              <a:gd name="connsiteY28" fmla="*/ 37282 h 6250474"/>
              <a:gd name="connsiteX29" fmla="*/ 301554 w 11499601"/>
              <a:gd name="connsiteY29" fmla="*/ 37282 h 6250474"/>
              <a:gd name="connsiteX30" fmla="*/ 416464 w 11499601"/>
              <a:gd name="connsiteY30" fmla="*/ 30725 h 6250474"/>
              <a:gd name="connsiteX31" fmla="*/ 907723 w 11499601"/>
              <a:gd name="connsiteY31" fmla="*/ 24269 h 6250474"/>
              <a:gd name="connsiteX32" fmla="*/ 3989089 w 11499601"/>
              <a:gd name="connsiteY32" fmla="*/ 29653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161451 w 11499601"/>
              <a:gd name="connsiteY17" fmla="*/ 5941720 h 6250474"/>
              <a:gd name="connsiteX18" fmla="*/ 1884575 w 11499601"/>
              <a:gd name="connsiteY18" fmla="*/ 5937508 h 6250474"/>
              <a:gd name="connsiteX19" fmla="*/ 1731597 w 11499601"/>
              <a:gd name="connsiteY19" fmla="*/ 5934968 h 6250474"/>
              <a:gd name="connsiteX20" fmla="*/ 1588500 w 11499601"/>
              <a:gd name="connsiteY20" fmla="*/ 5940418 h 6250474"/>
              <a:gd name="connsiteX21" fmla="*/ 671167 w 11499601"/>
              <a:gd name="connsiteY21" fmla="*/ 5948382 h 6250474"/>
              <a:gd name="connsiteX22" fmla="*/ 94741 w 11499601"/>
              <a:gd name="connsiteY22" fmla="*/ 5957415 h 6250474"/>
              <a:gd name="connsiteX23" fmla="*/ 37859 w 11499601"/>
              <a:gd name="connsiteY23" fmla="*/ 5876060 h 6250474"/>
              <a:gd name="connsiteX24" fmla="*/ 28975 w 11499601"/>
              <a:gd name="connsiteY24" fmla="*/ 2606888 h 6250474"/>
              <a:gd name="connsiteX25" fmla="*/ 33539 w 11499601"/>
              <a:gd name="connsiteY25" fmla="*/ 59860 h 6250474"/>
              <a:gd name="connsiteX26" fmla="*/ 39830 w 11499601"/>
              <a:gd name="connsiteY26" fmla="*/ 42028 h 6250474"/>
              <a:gd name="connsiteX27" fmla="*/ 88659 w 11499601"/>
              <a:gd name="connsiteY27" fmla="*/ 37282 h 6250474"/>
              <a:gd name="connsiteX28" fmla="*/ 301554 w 11499601"/>
              <a:gd name="connsiteY28" fmla="*/ 37282 h 6250474"/>
              <a:gd name="connsiteX29" fmla="*/ 416464 w 11499601"/>
              <a:gd name="connsiteY29" fmla="*/ 30725 h 6250474"/>
              <a:gd name="connsiteX30" fmla="*/ 907723 w 11499601"/>
              <a:gd name="connsiteY30" fmla="*/ 24269 h 6250474"/>
              <a:gd name="connsiteX31" fmla="*/ 3989089 w 11499601"/>
              <a:gd name="connsiteY31" fmla="*/ 29653 h 6250474"/>
              <a:gd name="connsiteX32" fmla="*/ 9680053 w 11499601"/>
              <a:gd name="connsiteY32"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1884575 w 11499601"/>
              <a:gd name="connsiteY17" fmla="*/ 5937508 h 6250474"/>
              <a:gd name="connsiteX18" fmla="*/ 1731597 w 11499601"/>
              <a:gd name="connsiteY18" fmla="*/ 5934968 h 6250474"/>
              <a:gd name="connsiteX19" fmla="*/ 1588500 w 11499601"/>
              <a:gd name="connsiteY19" fmla="*/ 5940418 h 6250474"/>
              <a:gd name="connsiteX20" fmla="*/ 671167 w 11499601"/>
              <a:gd name="connsiteY20" fmla="*/ 5948382 h 6250474"/>
              <a:gd name="connsiteX21" fmla="*/ 94741 w 11499601"/>
              <a:gd name="connsiteY21" fmla="*/ 5957415 h 6250474"/>
              <a:gd name="connsiteX22" fmla="*/ 37859 w 11499601"/>
              <a:gd name="connsiteY22" fmla="*/ 5876060 h 6250474"/>
              <a:gd name="connsiteX23" fmla="*/ 28975 w 11499601"/>
              <a:gd name="connsiteY23" fmla="*/ 2606888 h 6250474"/>
              <a:gd name="connsiteX24" fmla="*/ 33539 w 11499601"/>
              <a:gd name="connsiteY24" fmla="*/ 59860 h 6250474"/>
              <a:gd name="connsiteX25" fmla="*/ 39830 w 11499601"/>
              <a:gd name="connsiteY25" fmla="*/ 42028 h 6250474"/>
              <a:gd name="connsiteX26" fmla="*/ 88659 w 11499601"/>
              <a:gd name="connsiteY26" fmla="*/ 37282 h 6250474"/>
              <a:gd name="connsiteX27" fmla="*/ 301554 w 11499601"/>
              <a:gd name="connsiteY27" fmla="*/ 37282 h 6250474"/>
              <a:gd name="connsiteX28" fmla="*/ 416464 w 11499601"/>
              <a:gd name="connsiteY28" fmla="*/ 30725 h 6250474"/>
              <a:gd name="connsiteX29" fmla="*/ 907723 w 11499601"/>
              <a:gd name="connsiteY29" fmla="*/ 24269 h 6250474"/>
              <a:gd name="connsiteX30" fmla="*/ 3989089 w 11499601"/>
              <a:gd name="connsiteY30" fmla="*/ 29653 h 6250474"/>
              <a:gd name="connsiteX31" fmla="*/ 9680053 w 11499601"/>
              <a:gd name="connsiteY31"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11590 w 11499601"/>
              <a:gd name="connsiteY9" fmla="*/ 5989374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01402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731597 w 11499601"/>
              <a:gd name="connsiteY16" fmla="*/ 5934968 h 6250474"/>
              <a:gd name="connsiteX17" fmla="*/ 1588500 w 11499601"/>
              <a:gd name="connsiteY17" fmla="*/ 5940418 h 6250474"/>
              <a:gd name="connsiteX18" fmla="*/ 671167 w 11499601"/>
              <a:gd name="connsiteY18" fmla="*/ 5948382 h 6250474"/>
              <a:gd name="connsiteX19" fmla="*/ 94741 w 11499601"/>
              <a:gd name="connsiteY19" fmla="*/ 5957415 h 6250474"/>
              <a:gd name="connsiteX20" fmla="*/ 37859 w 11499601"/>
              <a:gd name="connsiteY20" fmla="*/ 5876060 h 6250474"/>
              <a:gd name="connsiteX21" fmla="*/ 28975 w 11499601"/>
              <a:gd name="connsiteY21" fmla="*/ 2606888 h 6250474"/>
              <a:gd name="connsiteX22" fmla="*/ 33539 w 11499601"/>
              <a:gd name="connsiteY22" fmla="*/ 59860 h 6250474"/>
              <a:gd name="connsiteX23" fmla="*/ 39830 w 11499601"/>
              <a:gd name="connsiteY23" fmla="*/ 42028 h 6250474"/>
              <a:gd name="connsiteX24" fmla="*/ 88659 w 11499601"/>
              <a:gd name="connsiteY24" fmla="*/ 37282 h 6250474"/>
              <a:gd name="connsiteX25" fmla="*/ 301554 w 11499601"/>
              <a:gd name="connsiteY25" fmla="*/ 37282 h 6250474"/>
              <a:gd name="connsiteX26" fmla="*/ 416464 w 11499601"/>
              <a:gd name="connsiteY26" fmla="*/ 30725 h 6250474"/>
              <a:gd name="connsiteX27" fmla="*/ 907723 w 11499601"/>
              <a:gd name="connsiteY27" fmla="*/ 24269 h 6250474"/>
              <a:gd name="connsiteX28" fmla="*/ 3989089 w 11499601"/>
              <a:gd name="connsiteY28" fmla="*/ 29653 h 6250474"/>
              <a:gd name="connsiteX29" fmla="*/ 9680053 w 11499601"/>
              <a:gd name="connsiteY29"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88500 w 11499601"/>
              <a:gd name="connsiteY16" fmla="*/ 5940418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16786 w 11499601"/>
              <a:gd name="connsiteY15" fmla="*/ 5901423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71167 w 11499601"/>
              <a:gd name="connsiteY16" fmla="*/ 5948382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5500 h 6255974"/>
              <a:gd name="connsiteX1" fmla="*/ 11263634 w 11499601"/>
              <a:gd name="connsiteY1" fmla="*/ 16394 h 6255974"/>
              <a:gd name="connsiteX2" fmla="*/ 11499601 w 11499601"/>
              <a:gd name="connsiteY2" fmla="*/ 64794 h 6255974"/>
              <a:gd name="connsiteX3" fmla="*/ 11496115 w 11499601"/>
              <a:gd name="connsiteY3" fmla="*/ 338710 h 6255974"/>
              <a:gd name="connsiteX4" fmla="*/ 11496626 w 11499601"/>
              <a:gd name="connsiteY4" fmla="*/ 807372 h 6255974"/>
              <a:gd name="connsiteX5" fmla="*/ 11482477 w 11499601"/>
              <a:gd name="connsiteY5" fmla="*/ 1840079 h 6255974"/>
              <a:gd name="connsiteX6" fmla="*/ 11478714 w 11499601"/>
              <a:gd name="connsiteY6" fmla="*/ 3525714 h 6255974"/>
              <a:gd name="connsiteX7" fmla="*/ 11419375 w 11499601"/>
              <a:gd name="connsiteY7" fmla="*/ 5987933 h 6255974"/>
              <a:gd name="connsiteX8" fmla="*/ 5959453 w 11499601"/>
              <a:gd name="connsiteY8" fmla="*/ 5978886 h 6255974"/>
              <a:gd name="connsiteX9" fmla="*/ 4858766 w 11499601"/>
              <a:gd name="connsiteY9" fmla="*/ 6005062 h 6255974"/>
              <a:gd name="connsiteX10" fmla="*/ 3239306 w 11499601"/>
              <a:gd name="connsiteY10" fmla="*/ 5978241 h 6255974"/>
              <a:gd name="connsiteX11" fmla="*/ 3217554 w 11499601"/>
              <a:gd name="connsiteY11" fmla="*/ 6011412 h 6255974"/>
              <a:gd name="connsiteX12" fmla="*/ 3219866 w 11499601"/>
              <a:gd name="connsiteY12" fmla="*/ 6255974 h 6255974"/>
              <a:gd name="connsiteX13" fmla="*/ 2870715 w 11499601"/>
              <a:gd name="connsiteY13" fmla="*/ 6061661 h 6255974"/>
              <a:gd name="connsiteX14" fmla="*/ 2785655 w 11499601"/>
              <a:gd name="connsiteY14" fmla="*/ 5978241 h 6255974"/>
              <a:gd name="connsiteX15" fmla="*/ 2301504 w 11499601"/>
              <a:gd name="connsiteY15" fmla="*/ 5973147 h 6255974"/>
              <a:gd name="connsiteX16" fmla="*/ 666073 w 11499601"/>
              <a:gd name="connsiteY16" fmla="*/ 5964071 h 6255974"/>
              <a:gd name="connsiteX17" fmla="*/ 94741 w 11499601"/>
              <a:gd name="connsiteY17" fmla="*/ 5962915 h 6255974"/>
              <a:gd name="connsiteX18" fmla="*/ 37859 w 11499601"/>
              <a:gd name="connsiteY18" fmla="*/ 5881560 h 6255974"/>
              <a:gd name="connsiteX19" fmla="*/ 28975 w 11499601"/>
              <a:gd name="connsiteY19" fmla="*/ 2612388 h 6255974"/>
              <a:gd name="connsiteX20" fmla="*/ 33539 w 11499601"/>
              <a:gd name="connsiteY20" fmla="*/ 65360 h 6255974"/>
              <a:gd name="connsiteX21" fmla="*/ 39830 w 11499601"/>
              <a:gd name="connsiteY21" fmla="*/ 47528 h 6255974"/>
              <a:gd name="connsiteX22" fmla="*/ 88659 w 11499601"/>
              <a:gd name="connsiteY22" fmla="*/ 42782 h 6255974"/>
              <a:gd name="connsiteX23" fmla="*/ 301554 w 11499601"/>
              <a:gd name="connsiteY23" fmla="*/ 42782 h 6255974"/>
              <a:gd name="connsiteX24" fmla="*/ 416464 w 11499601"/>
              <a:gd name="connsiteY24" fmla="*/ 36225 h 6255974"/>
              <a:gd name="connsiteX25" fmla="*/ 907723 w 11499601"/>
              <a:gd name="connsiteY25" fmla="*/ 29769 h 6255974"/>
              <a:gd name="connsiteX26" fmla="*/ 3989089 w 11499601"/>
              <a:gd name="connsiteY26" fmla="*/ 35153 h 6255974"/>
              <a:gd name="connsiteX27" fmla="*/ 9680053 w 11499601"/>
              <a:gd name="connsiteY27" fmla="*/ 5500 h 6255974"/>
              <a:gd name="connsiteX0" fmla="*/ 9680053 w 11499601"/>
              <a:gd name="connsiteY0" fmla="*/ 0 h 6250474"/>
              <a:gd name="connsiteX1" fmla="*/ 11263634 w 11499601"/>
              <a:gd name="connsiteY1" fmla="*/ 10894 h 6250474"/>
              <a:gd name="connsiteX2" fmla="*/ 11499601 w 11499601"/>
              <a:gd name="connsiteY2" fmla="*/ 5929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1172 w 11499601"/>
              <a:gd name="connsiteY3" fmla="*/ 31329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499601" h="6250474">
                <a:moveTo>
                  <a:pt x="9680053" y="0"/>
                </a:moveTo>
                <a:lnTo>
                  <a:pt x="11263634" y="10894"/>
                </a:lnTo>
                <a:cubicBezTo>
                  <a:pt x="11382518" y="17609"/>
                  <a:pt x="11483635" y="5293"/>
                  <a:pt x="11499601" y="39374"/>
                </a:cubicBezTo>
                <a:lnTo>
                  <a:pt x="11491172" y="313290"/>
                </a:lnTo>
                <a:cubicBezTo>
                  <a:pt x="11491342" y="469511"/>
                  <a:pt x="11496456" y="645651"/>
                  <a:pt x="11496626" y="801872"/>
                </a:cubicBezTo>
                <a:cubicBezTo>
                  <a:pt x="11485119" y="918570"/>
                  <a:pt x="11483798" y="1773917"/>
                  <a:pt x="11482477" y="1834579"/>
                </a:cubicBezTo>
                <a:cubicBezTo>
                  <a:pt x="11462397" y="2645173"/>
                  <a:pt x="11489491" y="2970847"/>
                  <a:pt x="11478714" y="3520214"/>
                </a:cubicBezTo>
                <a:cubicBezTo>
                  <a:pt x="11462615" y="5654060"/>
                  <a:pt x="11560172" y="6010354"/>
                  <a:pt x="11419375" y="5982433"/>
                </a:cubicBezTo>
                <a:cubicBezTo>
                  <a:pt x="9251879" y="6044921"/>
                  <a:pt x="7569480" y="6004728"/>
                  <a:pt x="5959453" y="5973386"/>
                </a:cubicBezTo>
                <a:lnTo>
                  <a:pt x="4858766" y="5999562"/>
                </a:lnTo>
                <a:lnTo>
                  <a:pt x="3239306" y="5972741"/>
                </a:lnTo>
                <a:lnTo>
                  <a:pt x="3217554" y="6005912"/>
                </a:lnTo>
                <a:cubicBezTo>
                  <a:pt x="3195952" y="6047442"/>
                  <a:pt x="3201415" y="6144511"/>
                  <a:pt x="3219866" y="6250474"/>
                </a:cubicBezTo>
                <a:cubicBezTo>
                  <a:pt x="3113618" y="6201492"/>
                  <a:pt x="2980145" y="6145854"/>
                  <a:pt x="2870715" y="6056161"/>
                </a:cubicBezTo>
                <a:lnTo>
                  <a:pt x="2785655" y="5972741"/>
                </a:lnTo>
                <a:lnTo>
                  <a:pt x="2301504" y="5967647"/>
                </a:lnTo>
                <a:lnTo>
                  <a:pt x="666073" y="5958571"/>
                </a:lnTo>
                <a:cubicBezTo>
                  <a:pt x="416338" y="5959078"/>
                  <a:pt x="199443" y="5971167"/>
                  <a:pt x="94741" y="5957415"/>
                </a:cubicBezTo>
                <a:cubicBezTo>
                  <a:pt x="-9961" y="5943663"/>
                  <a:pt x="43390" y="5957506"/>
                  <a:pt x="37859" y="5876060"/>
                </a:cubicBezTo>
                <a:cubicBezTo>
                  <a:pt x="13485" y="5737802"/>
                  <a:pt x="42281" y="4414258"/>
                  <a:pt x="28975" y="2606888"/>
                </a:cubicBezTo>
                <a:cubicBezTo>
                  <a:pt x="-19249" y="1512253"/>
                  <a:pt x="110" y="488851"/>
                  <a:pt x="33539" y="59860"/>
                </a:cubicBezTo>
                <a:cubicBezTo>
                  <a:pt x="34137" y="52184"/>
                  <a:pt x="36271" y="46366"/>
                  <a:pt x="39830" y="42028"/>
                </a:cubicBezTo>
                <a:lnTo>
                  <a:pt x="88659" y="37282"/>
                </a:lnTo>
                <a:lnTo>
                  <a:pt x="301554" y="37282"/>
                </a:lnTo>
                <a:lnTo>
                  <a:pt x="416464" y="30725"/>
                </a:lnTo>
                <a:lnTo>
                  <a:pt x="907723" y="24269"/>
                </a:lnTo>
                <a:lnTo>
                  <a:pt x="3989089" y="29653"/>
                </a:lnTo>
                <a:lnTo>
                  <a:pt x="9680053" y="0"/>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583326593"/>
      </p:ext>
    </p:extLst>
  </p:cSld>
  <p:clrMap bg1="lt1" tx1="dk1" bg2="lt2" tx2="dk2" accent1="accent1" accent2="accent2" accent3="accent3" accent4="accent4" accent5="accent5" accent6="accent6" hlink="hlink" folHlink="folHlink"/>
  <p:sldLayoutIdLst>
    <p:sldLayoutId id="2147483713" r:id="rId1"/>
    <p:sldLayoutId id="2147483714" r:id="rId2"/>
    <p:sldLayoutId id="2147483715" r:id="rId3"/>
    <p:sldLayoutId id="2147483716" r:id="rId4"/>
    <p:sldLayoutId id="2147483717" r:id="rId5"/>
    <p:sldLayoutId id="2147483718" r:id="rId6"/>
    <p:sldLayoutId id="2147483719" r:id="rId7"/>
    <p:sldLayoutId id="2147483720" r:id="rId8"/>
    <p:sldLayoutId id="2147483721" r:id="rId9"/>
    <p:sldLayoutId id="2147483722" r:id="rId10"/>
    <p:sldLayoutId id="2147483723" r:id="rId11"/>
  </p:sldLayoutIdLst>
  <p:txStyles>
    <p:titleStyle>
      <a:lvl1pPr algn="l" defTabSz="914400" rtl="0" eaLnBrk="1" latinLnBrk="0" hangingPunct="1">
        <a:lnSpc>
          <a:spcPct val="100000"/>
        </a:lnSpc>
        <a:spcBef>
          <a:spcPct val="0"/>
        </a:spcBef>
        <a:buNone/>
        <a:defRPr sz="4800" b="1" kern="1200" spc="100" baseline="0">
          <a:solidFill>
            <a:schemeClr val="tx1"/>
          </a:solidFill>
          <a:latin typeface="+mj-lt"/>
          <a:ea typeface="+mj-ea"/>
          <a:cs typeface="+mj-cs"/>
        </a:defRPr>
      </a:lvl1pPr>
    </p:titleStyle>
    <p:bodyStyle>
      <a:lvl1pPr marL="0" indent="0" algn="l" defTabSz="914400" rtl="0" eaLnBrk="1" latinLnBrk="0" hangingPunct="1">
        <a:lnSpc>
          <a:spcPct val="100000"/>
        </a:lnSpc>
        <a:spcBef>
          <a:spcPts val="1000"/>
        </a:spcBef>
        <a:buSzPct val="73000"/>
        <a:buFontTx/>
        <a:buNone/>
        <a:defRPr sz="3200" b="1" kern="1200" spc="50" baseline="0">
          <a:solidFill>
            <a:schemeClr val="tx1"/>
          </a:solidFill>
          <a:latin typeface="+mn-lt"/>
          <a:ea typeface="+mn-ea"/>
          <a:cs typeface="+mn-cs"/>
        </a:defRPr>
      </a:lvl1pPr>
      <a:lvl2pPr marL="228600" indent="-182880" algn="l" defTabSz="914400" rtl="0" eaLnBrk="1" latinLnBrk="0" hangingPunct="1">
        <a:lnSpc>
          <a:spcPct val="100000"/>
        </a:lnSpc>
        <a:spcBef>
          <a:spcPts val="500"/>
        </a:spcBef>
        <a:buSzPct val="70000"/>
        <a:buFont typeface="Arial" panose="020B0604020202020204" pitchFamily="34" charset="0"/>
        <a:buChar char="•"/>
        <a:defRPr sz="2800" b="1" kern="1200" spc="50" baseline="0">
          <a:solidFill>
            <a:schemeClr val="tx1"/>
          </a:solidFill>
          <a:latin typeface="+mn-lt"/>
          <a:ea typeface="+mn-ea"/>
          <a:cs typeface="+mn-cs"/>
        </a:defRPr>
      </a:lvl2pPr>
      <a:lvl3pPr marL="274320" indent="0" algn="l" defTabSz="914400" rtl="0" eaLnBrk="1" latinLnBrk="0" hangingPunct="1">
        <a:lnSpc>
          <a:spcPct val="100000"/>
        </a:lnSpc>
        <a:spcBef>
          <a:spcPts val="500"/>
        </a:spcBef>
        <a:buSzPct val="73000"/>
        <a:buFontTx/>
        <a:buNone/>
        <a:defRPr sz="2400" b="1" kern="1200" spc="50" baseline="0">
          <a:solidFill>
            <a:schemeClr val="tx1"/>
          </a:solidFill>
          <a:latin typeface="+mn-lt"/>
          <a:ea typeface="+mn-ea"/>
          <a:cs typeface="+mn-cs"/>
        </a:defRPr>
      </a:lvl3pPr>
      <a:lvl4pPr marL="548640" indent="-182880" algn="l" defTabSz="914400" rtl="0" eaLnBrk="1" latinLnBrk="0" hangingPunct="1">
        <a:lnSpc>
          <a:spcPct val="100000"/>
        </a:lnSpc>
        <a:spcBef>
          <a:spcPts val="500"/>
        </a:spcBef>
        <a:buSzPct val="73000"/>
        <a:buFont typeface="Arial" panose="020B0604020202020204" pitchFamily="34" charset="0"/>
        <a:buChar char="•"/>
        <a:defRPr sz="2000" b="1" kern="1200" spc="50" baseline="0">
          <a:solidFill>
            <a:schemeClr val="tx1"/>
          </a:solidFill>
          <a:latin typeface="+mn-lt"/>
          <a:ea typeface="+mn-ea"/>
          <a:cs typeface="+mn-cs"/>
        </a:defRPr>
      </a:lvl4pPr>
      <a:lvl5pPr marL="548640" indent="0" algn="l" defTabSz="914400" rtl="0" eaLnBrk="1" latinLnBrk="0" hangingPunct="1">
        <a:lnSpc>
          <a:spcPct val="100000"/>
        </a:lnSpc>
        <a:spcBef>
          <a:spcPts val="500"/>
        </a:spcBef>
        <a:buSzPct val="73000"/>
        <a:buFontTx/>
        <a:buNone/>
        <a:defRPr sz="20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6.png"/><Relationship Id="rId7" Type="http://schemas.openxmlformats.org/officeDocument/2006/relationships/diagramColors" Target="../diagrams/colors1.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diagramQuickStyle" Target="../diagrams/quickStyle1.xml"/><Relationship Id="rId11" Type="http://schemas.openxmlformats.org/officeDocument/2006/relationships/image" Target="../media/image2.png"/><Relationship Id="rId5" Type="http://schemas.openxmlformats.org/officeDocument/2006/relationships/diagramLayout" Target="../diagrams/layout1.xml"/><Relationship Id="rId10" Type="http://schemas.openxmlformats.org/officeDocument/2006/relationships/image" Target="../media/image8.png"/><Relationship Id="rId4" Type="http://schemas.openxmlformats.org/officeDocument/2006/relationships/diagramData" Target="../diagrams/data1.xml"/><Relationship Id="rId9"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jpeg"/></Relationships>
</file>

<file path=ppt/slides/_rels/slide1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jpeg"/><Relationship Id="rId7" Type="http://schemas.openxmlformats.org/officeDocument/2006/relationships/diagramColors" Target="../diagrams/colors4.xml"/><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22.jpe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5" Type="http://schemas.openxmlformats.org/officeDocument/2006/relationships/image" Target="../media/image2.png"/><Relationship Id="rId4"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D9F6AA32-13C2-415E-B4CB-5A6D2336AC4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1" descr="Tangled multi-coloured wire">
            <a:extLst>
              <a:ext uri="{FF2B5EF4-FFF2-40B4-BE49-F238E27FC236}">
                <a16:creationId xmlns:a16="http://schemas.microsoft.com/office/drawing/2014/main" id="{144ACA99-F596-4512-BC6F-8A7C9418DA74}"/>
              </a:ext>
            </a:extLst>
          </p:cNvPr>
          <p:cNvPicPr>
            <a:picLocks noChangeAspect="1"/>
          </p:cNvPicPr>
          <p:nvPr/>
        </p:nvPicPr>
        <p:blipFill rotWithShape="1">
          <a:blip r:embed="rId2"/>
          <a:srcRect r="-2" b="15726"/>
          <a:stretch/>
        </p:blipFill>
        <p:spPr>
          <a:xfrm>
            <a:off x="20" y="10"/>
            <a:ext cx="12191980" cy="6857990"/>
          </a:xfrm>
          <a:prstGeom prst="rect">
            <a:avLst/>
          </a:prstGeom>
        </p:spPr>
      </p:pic>
      <p:sp>
        <p:nvSpPr>
          <p:cNvPr id="8" name="TextBox 7">
            <a:extLst>
              <a:ext uri="{FF2B5EF4-FFF2-40B4-BE49-F238E27FC236}">
                <a16:creationId xmlns:a16="http://schemas.microsoft.com/office/drawing/2014/main" id="{AC5EB262-7A9B-49FB-8F4F-4E7E131F640A}"/>
              </a:ext>
            </a:extLst>
          </p:cNvPr>
          <p:cNvSpPr txBox="1"/>
          <p:nvPr/>
        </p:nvSpPr>
        <p:spPr>
          <a:xfrm>
            <a:off x="265620" y="319935"/>
            <a:ext cx="7207027"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5400" dirty="0">
                <a:solidFill>
                  <a:srgbClr val="4472C4"/>
                </a:solidFill>
                <a:latin typeface="Aharoni"/>
                <a:cs typeface="Aharoni"/>
              </a:rPr>
              <a:t>Thriving at </a:t>
            </a:r>
            <a:r>
              <a:rPr lang="en-GB" sz="5400" dirty="0" err="1">
                <a:solidFill>
                  <a:srgbClr val="4472C4"/>
                </a:solidFill>
                <a:latin typeface="Aharoni"/>
                <a:cs typeface="Aharoni"/>
              </a:rPr>
              <a:t>Suckley</a:t>
            </a:r>
            <a:r>
              <a:rPr lang="en-GB" sz="5400" dirty="0">
                <a:solidFill>
                  <a:srgbClr val="4472C4"/>
                </a:solidFill>
                <a:latin typeface="Aharoni"/>
                <a:cs typeface="Aharoni"/>
              </a:rPr>
              <a:t> School</a:t>
            </a:r>
            <a:r>
              <a:rPr lang="en-GB" sz="4400" dirty="0">
                <a:solidFill>
                  <a:srgbClr val="4472C4"/>
                </a:solidFill>
                <a:latin typeface="Aharoni"/>
                <a:cs typeface="Aharoni"/>
              </a:rPr>
              <a:t> </a:t>
            </a:r>
            <a:endParaRPr lang="en-US" sz="4400" dirty="0">
              <a:solidFill>
                <a:srgbClr val="4472C4"/>
              </a:solidFill>
              <a:latin typeface="Aharoni"/>
              <a:cs typeface="Aharoni"/>
            </a:endParaRPr>
          </a:p>
        </p:txBody>
      </p:sp>
      <p:pic>
        <p:nvPicPr>
          <p:cNvPr id="9" name="Picture 9" descr="Logo&#10;&#10;Description automatically generated">
            <a:extLst>
              <a:ext uri="{FF2B5EF4-FFF2-40B4-BE49-F238E27FC236}">
                <a16:creationId xmlns:a16="http://schemas.microsoft.com/office/drawing/2014/main" id="{44DDA6CC-A0D2-4E4A-ADB7-B64FCA47BA98}"/>
              </a:ext>
            </a:extLst>
          </p:cNvPr>
          <p:cNvPicPr>
            <a:picLocks noChangeAspect="1"/>
          </p:cNvPicPr>
          <p:nvPr/>
        </p:nvPicPr>
        <p:blipFill>
          <a:blip r:embed="rId3"/>
          <a:stretch>
            <a:fillRect/>
          </a:stretch>
        </p:blipFill>
        <p:spPr>
          <a:xfrm>
            <a:off x="10447501" y="4428639"/>
            <a:ext cx="1621766" cy="1505143"/>
          </a:xfrm>
          <a:prstGeom prst="rect">
            <a:avLst/>
          </a:prstGeom>
        </p:spPr>
      </p:pic>
      <p:sp>
        <p:nvSpPr>
          <p:cNvPr id="10" name="TextBox 9">
            <a:extLst>
              <a:ext uri="{FF2B5EF4-FFF2-40B4-BE49-F238E27FC236}">
                <a16:creationId xmlns:a16="http://schemas.microsoft.com/office/drawing/2014/main" id="{E2846E93-F9F2-440C-97F9-104844465DFC}"/>
              </a:ext>
            </a:extLst>
          </p:cNvPr>
          <p:cNvSpPr txBox="1"/>
          <p:nvPr/>
        </p:nvSpPr>
        <p:spPr>
          <a:xfrm>
            <a:off x="120949" y="4462912"/>
            <a:ext cx="5388633"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3600" dirty="0">
              <a:solidFill>
                <a:srgbClr val="1F3864"/>
              </a:solidFill>
              <a:latin typeface="Abadi"/>
            </a:endParaRPr>
          </a:p>
        </p:txBody>
      </p:sp>
    </p:spTree>
    <p:extLst>
      <p:ext uri="{BB962C8B-B14F-4D97-AF65-F5344CB8AC3E}">
        <p14:creationId xmlns:p14="http://schemas.microsoft.com/office/powerpoint/2010/main" val="10985722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9" name="Rectangle 30">
            <a:extLst>
              <a:ext uri="{FF2B5EF4-FFF2-40B4-BE49-F238E27FC236}">
                <a16:creationId xmlns:a16="http://schemas.microsoft.com/office/drawing/2014/main" id="{3D6A03ED-7B7A-4C88-8FFC-A4D862447D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1B5ABA3-725E-4656-A752-E04C1A28E034}"/>
              </a:ext>
            </a:extLst>
          </p:cNvPr>
          <p:cNvSpPr txBox="1"/>
          <p:nvPr/>
        </p:nvSpPr>
        <p:spPr>
          <a:xfrm>
            <a:off x="7914430" y="-172245"/>
            <a:ext cx="3811205" cy="205879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spcBef>
                <a:spcPct val="0"/>
              </a:spcBef>
              <a:spcAft>
                <a:spcPts val="600"/>
              </a:spcAft>
            </a:pPr>
            <a:r>
              <a:rPr lang="en-US" sz="4800" b="1" kern="1200" spc="100" baseline="0" dirty="0">
                <a:solidFill>
                  <a:srgbClr val="0070C0"/>
                </a:solidFill>
                <a:latin typeface="+mj-lt"/>
                <a:ea typeface="+mj-ea"/>
                <a:cs typeface="+mj-cs"/>
              </a:rPr>
              <a:t>What is the Thrive Approach?</a:t>
            </a:r>
          </a:p>
        </p:txBody>
      </p:sp>
      <p:sp>
        <p:nvSpPr>
          <p:cNvPr id="40" name="Freeform: Shape 32">
            <a:extLst>
              <a:ext uri="{FF2B5EF4-FFF2-40B4-BE49-F238E27FC236}">
                <a16:creationId xmlns:a16="http://schemas.microsoft.com/office/drawing/2014/main" id="{53975754-B125-4FFC-9140-F88A16E3D0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79013" y="303198"/>
            <a:ext cx="6631387" cy="5959786"/>
          </a:xfrm>
          <a:custGeom>
            <a:avLst/>
            <a:gdLst>
              <a:gd name="connsiteX0" fmla="*/ 7142118 w 7680682"/>
              <a:gd name="connsiteY0" fmla="*/ 6405352 h 6405386"/>
              <a:gd name="connsiteX1" fmla="*/ 6552830 w 7680682"/>
              <a:gd name="connsiteY1" fmla="*/ 6396252 h 6405386"/>
              <a:gd name="connsiteX2" fmla="*/ 987782 w 7680682"/>
              <a:gd name="connsiteY2" fmla="*/ 6365722 h 6405386"/>
              <a:gd name="connsiteX3" fmla="*/ 0 w 7680682"/>
              <a:gd name="connsiteY3" fmla="*/ 6336938 h 6405386"/>
              <a:gd name="connsiteX4" fmla="*/ 0 w 7680682"/>
              <a:gd name="connsiteY4" fmla="*/ 32372 h 6405386"/>
              <a:gd name="connsiteX5" fmla="*/ 157934 w 7680682"/>
              <a:gd name="connsiteY5" fmla="*/ 32797 h 6405386"/>
              <a:gd name="connsiteX6" fmla="*/ 6431319 w 7680682"/>
              <a:gd name="connsiteY6" fmla="*/ 0 h 6405386"/>
              <a:gd name="connsiteX7" fmla="*/ 7631470 w 7680682"/>
              <a:gd name="connsiteY7" fmla="*/ 30531 h 6405386"/>
              <a:gd name="connsiteX8" fmla="*/ 7560032 w 7680682"/>
              <a:gd name="connsiteY8" fmla="*/ 6274128 h 6405386"/>
              <a:gd name="connsiteX9" fmla="*/ 7394324 w 7680682"/>
              <a:gd name="connsiteY9" fmla="*/ 6402154 h 6405386"/>
              <a:gd name="connsiteX10" fmla="*/ 7142118 w 7680682"/>
              <a:gd name="connsiteY10" fmla="*/ 6405352 h 6405386"/>
              <a:gd name="connsiteX0" fmla="*/ 7142118 w 7631470"/>
              <a:gd name="connsiteY0" fmla="*/ 6405352 h 6405386"/>
              <a:gd name="connsiteX1" fmla="*/ 6552830 w 7631470"/>
              <a:gd name="connsiteY1" fmla="*/ 6396252 h 6405386"/>
              <a:gd name="connsiteX2" fmla="*/ 987782 w 7631470"/>
              <a:gd name="connsiteY2" fmla="*/ 6365722 h 6405386"/>
              <a:gd name="connsiteX3" fmla="*/ 0 w 7631470"/>
              <a:gd name="connsiteY3" fmla="*/ 6336938 h 6405386"/>
              <a:gd name="connsiteX4" fmla="*/ 0 w 7631470"/>
              <a:gd name="connsiteY4" fmla="*/ 32372 h 6405386"/>
              <a:gd name="connsiteX5" fmla="*/ 157934 w 7631470"/>
              <a:gd name="connsiteY5" fmla="*/ 32797 h 6405386"/>
              <a:gd name="connsiteX6" fmla="*/ 6431319 w 7631470"/>
              <a:gd name="connsiteY6" fmla="*/ 0 h 6405386"/>
              <a:gd name="connsiteX7" fmla="*/ 7631470 w 7631470"/>
              <a:gd name="connsiteY7" fmla="*/ 30531 h 6405386"/>
              <a:gd name="connsiteX8" fmla="*/ 7560032 w 7631470"/>
              <a:gd name="connsiteY8" fmla="*/ 6274128 h 6405386"/>
              <a:gd name="connsiteX9" fmla="*/ 7394324 w 7631470"/>
              <a:gd name="connsiteY9" fmla="*/ 6402154 h 6405386"/>
              <a:gd name="connsiteX10" fmla="*/ 7142118 w 7631470"/>
              <a:gd name="connsiteY10" fmla="*/ 6405352 h 6405386"/>
              <a:gd name="connsiteX0" fmla="*/ 7154766 w 7644118"/>
              <a:gd name="connsiteY0" fmla="*/ 6405352 h 6405386"/>
              <a:gd name="connsiteX1" fmla="*/ 6565478 w 7644118"/>
              <a:gd name="connsiteY1" fmla="*/ 6396252 h 6405386"/>
              <a:gd name="connsiteX2" fmla="*/ 1000430 w 7644118"/>
              <a:gd name="connsiteY2" fmla="*/ 6365722 h 6405386"/>
              <a:gd name="connsiteX3" fmla="*/ 0 w 7644118"/>
              <a:gd name="connsiteY3" fmla="*/ 6324387 h 6405386"/>
              <a:gd name="connsiteX4" fmla="*/ 12648 w 7644118"/>
              <a:gd name="connsiteY4" fmla="*/ 32372 h 6405386"/>
              <a:gd name="connsiteX5" fmla="*/ 170582 w 7644118"/>
              <a:gd name="connsiteY5" fmla="*/ 32797 h 6405386"/>
              <a:gd name="connsiteX6" fmla="*/ 6443967 w 7644118"/>
              <a:gd name="connsiteY6" fmla="*/ 0 h 6405386"/>
              <a:gd name="connsiteX7" fmla="*/ 7644118 w 7644118"/>
              <a:gd name="connsiteY7" fmla="*/ 30531 h 6405386"/>
              <a:gd name="connsiteX8" fmla="*/ 7572680 w 7644118"/>
              <a:gd name="connsiteY8" fmla="*/ 6274128 h 6405386"/>
              <a:gd name="connsiteX9" fmla="*/ 7406972 w 7644118"/>
              <a:gd name="connsiteY9" fmla="*/ 6402154 h 6405386"/>
              <a:gd name="connsiteX10" fmla="*/ 7154766 w 7644118"/>
              <a:gd name="connsiteY10" fmla="*/ 6405352 h 6405386"/>
              <a:gd name="connsiteX0" fmla="*/ 7167747 w 7657099"/>
              <a:gd name="connsiteY0" fmla="*/ 6405352 h 6405386"/>
              <a:gd name="connsiteX1" fmla="*/ 6578459 w 7657099"/>
              <a:gd name="connsiteY1" fmla="*/ 6396252 h 6405386"/>
              <a:gd name="connsiteX2" fmla="*/ 1013411 w 7657099"/>
              <a:gd name="connsiteY2" fmla="*/ 6365722 h 6405386"/>
              <a:gd name="connsiteX3" fmla="*/ 12981 w 7657099"/>
              <a:gd name="connsiteY3" fmla="*/ 6324387 h 6405386"/>
              <a:gd name="connsiteX4" fmla="*/ 25629 w 7657099"/>
              <a:gd name="connsiteY4" fmla="*/ 32372 h 6405386"/>
              <a:gd name="connsiteX5" fmla="*/ 183563 w 7657099"/>
              <a:gd name="connsiteY5" fmla="*/ 32797 h 6405386"/>
              <a:gd name="connsiteX6" fmla="*/ 6456948 w 7657099"/>
              <a:gd name="connsiteY6" fmla="*/ 0 h 6405386"/>
              <a:gd name="connsiteX7" fmla="*/ 7657099 w 7657099"/>
              <a:gd name="connsiteY7" fmla="*/ 30531 h 6405386"/>
              <a:gd name="connsiteX8" fmla="*/ 7585661 w 7657099"/>
              <a:gd name="connsiteY8" fmla="*/ 6274128 h 6405386"/>
              <a:gd name="connsiteX9" fmla="*/ 7419953 w 7657099"/>
              <a:gd name="connsiteY9" fmla="*/ 6402154 h 6405386"/>
              <a:gd name="connsiteX10" fmla="*/ 7167747 w 7657099"/>
              <a:gd name="connsiteY10" fmla="*/ 6405352 h 6405386"/>
              <a:gd name="connsiteX0" fmla="*/ 7236700 w 7726052"/>
              <a:gd name="connsiteY0" fmla="*/ 6405352 h 6405386"/>
              <a:gd name="connsiteX1" fmla="*/ 6647412 w 7726052"/>
              <a:gd name="connsiteY1" fmla="*/ 6396252 h 6405386"/>
              <a:gd name="connsiteX2" fmla="*/ 1082364 w 7726052"/>
              <a:gd name="connsiteY2" fmla="*/ 6365722 h 6405386"/>
              <a:gd name="connsiteX3" fmla="*/ 6051 w 7726052"/>
              <a:gd name="connsiteY3" fmla="*/ 6324387 h 6405386"/>
              <a:gd name="connsiteX4" fmla="*/ 94582 w 7726052"/>
              <a:gd name="connsiteY4" fmla="*/ 32372 h 6405386"/>
              <a:gd name="connsiteX5" fmla="*/ 252516 w 7726052"/>
              <a:gd name="connsiteY5" fmla="*/ 32797 h 6405386"/>
              <a:gd name="connsiteX6" fmla="*/ 6525901 w 7726052"/>
              <a:gd name="connsiteY6" fmla="*/ 0 h 6405386"/>
              <a:gd name="connsiteX7" fmla="*/ 7726052 w 7726052"/>
              <a:gd name="connsiteY7" fmla="*/ 30531 h 6405386"/>
              <a:gd name="connsiteX8" fmla="*/ 7654614 w 7726052"/>
              <a:gd name="connsiteY8" fmla="*/ 6274128 h 6405386"/>
              <a:gd name="connsiteX9" fmla="*/ 7488906 w 7726052"/>
              <a:gd name="connsiteY9" fmla="*/ 6402154 h 6405386"/>
              <a:gd name="connsiteX10" fmla="*/ 7236700 w 7726052"/>
              <a:gd name="connsiteY10" fmla="*/ 6405352 h 6405386"/>
              <a:gd name="connsiteX0" fmla="*/ 7240058 w 7729410"/>
              <a:gd name="connsiteY0" fmla="*/ 6405352 h 6405386"/>
              <a:gd name="connsiteX1" fmla="*/ 6650770 w 7729410"/>
              <a:gd name="connsiteY1" fmla="*/ 6396252 h 6405386"/>
              <a:gd name="connsiteX2" fmla="*/ 1085722 w 7729410"/>
              <a:gd name="connsiteY2" fmla="*/ 6365722 h 6405386"/>
              <a:gd name="connsiteX3" fmla="*/ 9409 w 7729410"/>
              <a:gd name="connsiteY3" fmla="*/ 6324387 h 6405386"/>
              <a:gd name="connsiteX4" fmla="*/ 47351 w 7729410"/>
              <a:gd name="connsiteY4" fmla="*/ 32372 h 6405386"/>
              <a:gd name="connsiteX5" fmla="*/ 255874 w 7729410"/>
              <a:gd name="connsiteY5" fmla="*/ 32797 h 6405386"/>
              <a:gd name="connsiteX6" fmla="*/ 6529259 w 7729410"/>
              <a:gd name="connsiteY6" fmla="*/ 0 h 6405386"/>
              <a:gd name="connsiteX7" fmla="*/ 7729410 w 7729410"/>
              <a:gd name="connsiteY7" fmla="*/ 30531 h 6405386"/>
              <a:gd name="connsiteX8" fmla="*/ 7657972 w 7729410"/>
              <a:gd name="connsiteY8" fmla="*/ 6274128 h 6405386"/>
              <a:gd name="connsiteX9" fmla="*/ 7492264 w 7729410"/>
              <a:gd name="connsiteY9" fmla="*/ 6402154 h 6405386"/>
              <a:gd name="connsiteX10" fmla="*/ 7240058 w 7729410"/>
              <a:gd name="connsiteY10" fmla="*/ 6405352 h 6405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29410" h="6405386">
                <a:moveTo>
                  <a:pt x="7240058" y="6405352"/>
                </a:moveTo>
                <a:cubicBezTo>
                  <a:pt x="7065297" y="6404963"/>
                  <a:pt x="6846319" y="6401325"/>
                  <a:pt x="6650770" y="6396252"/>
                </a:cubicBezTo>
                <a:lnTo>
                  <a:pt x="1085722" y="6365722"/>
                </a:lnTo>
                <a:lnTo>
                  <a:pt x="9409" y="6324387"/>
                </a:lnTo>
                <a:cubicBezTo>
                  <a:pt x="-24317" y="4214496"/>
                  <a:pt x="43135" y="2129710"/>
                  <a:pt x="47351" y="32372"/>
                </a:cubicBezTo>
                <a:lnTo>
                  <a:pt x="255874" y="32797"/>
                </a:lnTo>
                <a:lnTo>
                  <a:pt x="6529259" y="0"/>
                </a:lnTo>
                <a:cubicBezTo>
                  <a:pt x="7029322" y="30531"/>
                  <a:pt x="7386510" y="-1"/>
                  <a:pt x="7729410" y="30531"/>
                </a:cubicBezTo>
                <a:cubicBezTo>
                  <a:pt x="7707716" y="2585987"/>
                  <a:pt x="7753223" y="4971471"/>
                  <a:pt x="7657972" y="6274128"/>
                </a:cubicBezTo>
                <a:cubicBezTo>
                  <a:pt x="7649782" y="6434165"/>
                  <a:pt x="7656570" y="6381800"/>
                  <a:pt x="7492264" y="6402154"/>
                </a:cubicBezTo>
                <a:cubicBezTo>
                  <a:pt x="7433854" y="6404650"/>
                  <a:pt x="7344915" y="6405586"/>
                  <a:pt x="7240058" y="640535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4" name="Picture 4">
            <a:extLst>
              <a:ext uri="{FF2B5EF4-FFF2-40B4-BE49-F238E27FC236}">
                <a16:creationId xmlns:a16="http://schemas.microsoft.com/office/drawing/2014/main" id="{B36DDE5B-AAC3-46F8-8118-3B491C3CBE1E}"/>
              </a:ext>
            </a:extLst>
          </p:cNvPr>
          <p:cNvPicPr>
            <a:picLocks noChangeAspect="1"/>
          </p:cNvPicPr>
          <p:nvPr/>
        </p:nvPicPr>
        <p:blipFill rotWithShape="1">
          <a:blip r:embed="rId2"/>
          <a:srcRect r="1" b="1805"/>
          <a:stretch/>
        </p:blipFill>
        <p:spPr>
          <a:xfrm>
            <a:off x="598138" y="1598589"/>
            <a:ext cx="6193116" cy="3420782"/>
          </a:xfrm>
          <a:prstGeom prst="rect">
            <a:avLst/>
          </a:prstGeom>
        </p:spPr>
      </p:pic>
      <p:sp>
        <p:nvSpPr>
          <p:cNvPr id="6" name="TextBox 5">
            <a:extLst>
              <a:ext uri="{FF2B5EF4-FFF2-40B4-BE49-F238E27FC236}">
                <a16:creationId xmlns:a16="http://schemas.microsoft.com/office/drawing/2014/main" id="{6C20FAA1-E479-4D45-A932-BE8D96CB7FE9}"/>
              </a:ext>
            </a:extLst>
          </p:cNvPr>
          <p:cNvSpPr txBox="1"/>
          <p:nvPr/>
        </p:nvSpPr>
        <p:spPr>
          <a:xfrm>
            <a:off x="7674900" y="2997200"/>
            <a:ext cx="3768403" cy="3216713"/>
          </a:xfrm>
          <a:prstGeom prst="rect">
            <a:avLst/>
          </a:prstGeom>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285750" indent="-285750" algn="ctr">
              <a:spcAft>
                <a:spcPts val="600"/>
              </a:spcAft>
              <a:buFont typeface="Arial"/>
              <a:buChar char="•"/>
            </a:pPr>
            <a:r>
              <a:rPr lang="en-US" sz="2400" b="1" spc="50" dirty="0">
                <a:solidFill>
                  <a:srgbClr val="002060"/>
                </a:solidFill>
              </a:rPr>
              <a:t> Thrive helps adults prepare children and young people for life’s emotional ups and downs</a:t>
            </a:r>
            <a:endParaRPr lang="en-US" sz="2400" b="1" spc="50">
              <a:solidFill>
                <a:srgbClr val="002060"/>
              </a:solidFill>
            </a:endParaRPr>
          </a:p>
          <a:p>
            <a:pPr marL="285750" indent="-285750" algn="ctr">
              <a:spcAft>
                <a:spcPts val="600"/>
              </a:spcAft>
              <a:buFont typeface="Arial"/>
              <a:buChar char="•"/>
            </a:pPr>
            <a:r>
              <a:rPr lang="en-US" sz="2400" b="1" spc="50" dirty="0">
                <a:solidFill>
                  <a:srgbClr val="002060"/>
                </a:solidFill>
              </a:rPr>
              <a:t> Thrive is rigorous, targeted and measured.</a:t>
            </a:r>
            <a:endParaRPr lang="en-US" sz="2400" b="1" spc="50">
              <a:solidFill>
                <a:srgbClr val="002060"/>
              </a:solidFill>
            </a:endParaRPr>
          </a:p>
          <a:p>
            <a:pPr marL="285750" indent="-285750" algn="ctr">
              <a:spcAft>
                <a:spcPts val="600"/>
              </a:spcAft>
              <a:buFont typeface="Arial"/>
              <a:buChar char="•"/>
            </a:pPr>
            <a:r>
              <a:rPr lang="en-US" sz="2400" b="1" spc="50" dirty="0">
                <a:solidFill>
                  <a:srgbClr val="002060"/>
                </a:solidFill>
              </a:rPr>
              <a:t> Thrive tells you how to be and </a:t>
            </a:r>
            <a:br>
              <a:rPr lang="en-US" sz="2400" b="1" spc="50" dirty="0">
                <a:solidFill>
                  <a:srgbClr val="002060"/>
                </a:solidFill>
              </a:rPr>
            </a:br>
            <a:r>
              <a:rPr lang="en-US" sz="2400" b="1" spc="50" dirty="0">
                <a:solidFill>
                  <a:srgbClr val="002060"/>
                </a:solidFill>
              </a:rPr>
              <a:t>what to do with children’s differing </a:t>
            </a:r>
            <a:br>
              <a:rPr lang="en-US" sz="2400" b="1" spc="50" dirty="0">
                <a:solidFill>
                  <a:srgbClr val="002060"/>
                </a:solidFill>
              </a:rPr>
            </a:br>
            <a:r>
              <a:rPr lang="en-US" sz="2400" b="1" spc="50" dirty="0">
                <a:solidFill>
                  <a:srgbClr val="002060"/>
                </a:solidFill>
              </a:rPr>
              <a:t>and sometimes challenging </a:t>
            </a:r>
            <a:br>
              <a:rPr lang="en-US" sz="2400" b="1" spc="50" dirty="0">
                <a:solidFill>
                  <a:srgbClr val="002060"/>
                </a:solidFill>
              </a:rPr>
            </a:br>
            <a:r>
              <a:rPr lang="en-US" sz="2400" b="1" spc="50" dirty="0" err="1">
                <a:solidFill>
                  <a:srgbClr val="002060"/>
                </a:solidFill>
              </a:rPr>
              <a:t>behaviours</a:t>
            </a:r>
            <a:r>
              <a:rPr lang="en-US" sz="2400" b="1" spc="50" dirty="0">
                <a:solidFill>
                  <a:srgbClr val="002060"/>
                </a:solidFill>
              </a:rPr>
              <a:t> to help them engage </a:t>
            </a:r>
            <a:br>
              <a:rPr lang="en-US" sz="2400" b="1" spc="50" dirty="0">
                <a:solidFill>
                  <a:srgbClr val="002060"/>
                </a:solidFill>
              </a:rPr>
            </a:br>
            <a:r>
              <a:rPr lang="en-US" sz="2400" b="1" spc="50" dirty="0">
                <a:solidFill>
                  <a:srgbClr val="002060"/>
                </a:solidFill>
              </a:rPr>
              <a:t>with life and learning.</a:t>
            </a:r>
          </a:p>
          <a:p>
            <a:pPr algn="ctr">
              <a:spcAft>
                <a:spcPts val="600"/>
              </a:spcAft>
            </a:pPr>
            <a:endParaRPr lang="en-US" b="1" spc="50"/>
          </a:p>
        </p:txBody>
      </p:sp>
      <p:pic>
        <p:nvPicPr>
          <p:cNvPr id="7" name="Picture 9" descr="Logo&#10;&#10;Description automatically generated">
            <a:extLst>
              <a:ext uri="{FF2B5EF4-FFF2-40B4-BE49-F238E27FC236}">
                <a16:creationId xmlns:a16="http://schemas.microsoft.com/office/drawing/2014/main" id="{F98675F4-99B8-4461-96C6-0702C366A56E}"/>
              </a:ext>
            </a:extLst>
          </p:cNvPr>
          <p:cNvPicPr>
            <a:picLocks noChangeAspect="1"/>
          </p:cNvPicPr>
          <p:nvPr/>
        </p:nvPicPr>
        <p:blipFill>
          <a:blip r:embed="rId3"/>
          <a:stretch>
            <a:fillRect/>
          </a:stretch>
        </p:blipFill>
        <p:spPr>
          <a:xfrm>
            <a:off x="497456" y="4876163"/>
            <a:ext cx="1434861" cy="1332615"/>
          </a:xfrm>
          <a:prstGeom prst="rect">
            <a:avLst/>
          </a:prstGeom>
        </p:spPr>
      </p:pic>
    </p:spTree>
    <p:extLst>
      <p:ext uri="{BB962C8B-B14F-4D97-AF65-F5344CB8AC3E}">
        <p14:creationId xmlns:p14="http://schemas.microsoft.com/office/powerpoint/2010/main" val="41455230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id="{E2A96188-384C-4341-9EEB-967A9341C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Freeform: Shape 29">
            <a:extLst>
              <a:ext uri="{FF2B5EF4-FFF2-40B4-BE49-F238E27FC236}">
                <a16:creationId xmlns:a16="http://schemas.microsoft.com/office/drawing/2014/main" id="{280331C3-DDF5-48A9-8947-D71EAAFFAB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759171" y="-127077"/>
            <a:ext cx="6053827" cy="6948641"/>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solidFill>
            <a:schemeClr val="bg1"/>
          </a:solidFill>
          <a:ln w="1905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EA1DDC0D-B11C-47FF-9A54-E29DEE19E4E2}"/>
              </a:ext>
            </a:extLst>
          </p:cNvPr>
          <p:cNvSpPr>
            <a:spLocks noGrp="1"/>
          </p:cNvSpPr>
          <p:nvPr>
            <p:ph type="title"/>
          </p:nvPr>
        </p:nvSpPr>
        <p:spPr>
          <a:xfrm>
            <a:off x="1006678" y="173480"/>
            <a:ext cx="5556425" cy="1531089"/>
          </a:xfrm>
        </p:spPr>
        <p:txBody>
          <a:bodyPr>
            <a:normAutofit/>
          </a:bodyPr>
          <a:lstStyle/>
          <a:p>
            <a:pPr algn="ctr"/>
            <a:r>
              <a:rPr lang="en-GB" dirty="0">
                <a:solidFill>
                  <a:schemeClr val="accent1"/>
                </a:solidFill>
              </a:rPr>
              <a:t>WHY use thrive?</a:t>
            </a:r>
          </a:p>
        </p:txBody>
      </p:sp>
      <p:sp>
        <p:nvSpPr>
          <p:cNvPr id="3" name="Content Placeholder 2">
            <a:extLst>
              <a:ext uri="{FF2B5EF4-FFF2-40B4-BE49-F238E27FC236}">
                <a16:creationId xmlns:a16="http://schemas.microsoft.com/office/drawing/2014/main" id="{2E48C5FA-1F1D-45E1-9B27-DA571A6C93BB}"/>
              </a:ext>
            </a:extLst>
          </p:cNvPr>
          <p:cNvSpPr>
            <a:spLocks noGrp="1"/>
          </p:cNvSpPr>
          <p:nvPr>
            <p:ph idx="1"/>
          </p:nvPr>
        </p:nvSpPr>
        <p:spPr>
          <a:xfrm>
            <a:off x="1010680" y="1520645"/>
            <a:ext cx="5218487" cy="3652212"/>
          </a:xfrm>
        </p:spPr>
        <p:txBody>
          <a:bodyPr vert="horz" lIns="91440" tIns="45720" rIns="91440" bIns="45720" rtlCol="0" anchor="t">
            <a:noAutofit/>
          </a:bodyPr>
          <a:lstStyle/>
          <a:p>
            <a:pPr marL="457200" indent="-457200">
              <a:lnSpc>
                <a:spcPct val="90000"/>
              </a:lnSpc>
              <a:buFont typeface="Arial"/>
              <a:buChar char="•"/>
            </a:pPr>
            <a:r>
              <a:rPr lang="en-GB" sz="2800" dirty="0">
                <a:solidFill>
                  <a:srgbClr val="002060"/>
                </a:solidFill>
                <a:ea typeface="+mn-lt"/>
                <a:cs typeface="+mn-lt"/>
              </a:rPr>
              <a:t>Thrive helps address the problems caused by interrupted emotional development in children and young people. </a:t>
            </a:r>
            <a:endParaRPr lang="en-US" sz="2800">
              <a:solidFill>
                <a:srgbClr val="002060"/>
              </a:solidFill>
            </a:endParaRPr>
          </a:p>
          <a:p>
            <a:pPr marL="457200" indent="-457200">
              <a:lnSpc>
                <a:spcPct val="90000"/>
              </a:lnSpc>
              <a:buFont typeface="Arial"/>
              <a:buChar char="•"/>
            </a:pPr>
            <a:r>
              <a:rPr lang="en-GB" sz="2800" dirty="0">
                <a:solidFill>
                  <a:srgbClr val="002060"/>
                </a:solidFill>
                <a:ea typeface="+mn-lt"/>
                <a:cs typeface="+mn-lt"/>
              </a:rPr>
              <a:t> It underpins many troubling behaviours and leads to under-achievement</a:t>
            </a:r>
          </a:p>
          <a:p>
            <a:pPr marL="457200" indent="-457200">
              <a:lnSpc>
                <a:spcPct val="90000"/>
              </a:lnSpc>
              <a:buFont typeface="Arial"/>
              <a:buChar char="•"/>
            </a:pPr>
            <a:r>
              <a:rPr lang="en-GB" sz="2800" dirty="0">
                <a:solidFill>
                  <a:srgbClr val="002060"/>
                </a:solidFill>
                <a:ea typeface="+mn-lt"/>
                <a:cs typeface="+mn-lt"/>
              </a:rPr>
              <a:t>It lies at the heart of many health and mental health problems and gives rise to adverse social issues and can be costly both monetary and socially to communities </a:t>
            </a:r>
            <a:endParaRPr lang="en-GB" sz="2800">
              <a:solidFill>
                <a:srgbClr val="002060"/>
              </a:solidFill>
              <a:ea typeface="+mn-lt"/>
              <a:cs typeface="+mn-lt"/>
            </a:endParaRPr>
          </a:p>
          <a:p>
            <a:pPr marL="457200" indent="-457200">
              <a:lnSpc>
                <a:spcPct val="90000"/>
              </a:lnSpc>
              <a:buFont typeface="Arial"/>
              <a:buChar char="•"/>
            </a:pPr>
            <a:r>
              <a:rPr lang="en-GB" sz="2800" dirty="0">
                <a:solidFill>
                  <a:srgbClr val="002060"/>
                </a:solidFill>
                <a:ea typeface="+mn-lt"/>
                <a:cs typeface="+mn-lt"/>
              </a:rPr>
              <a:t>It isolates children from life and their learning</a:t>
            </a:r>
          </a:p>
          <a:p>
            <a:pPr algn="ctr">
              <a:lnSpc>
                <a:spcPct val="90000"/>
              </a:lnSpc>
            </a:pPr>
            <a:endParaRPr lang="en-GB" sz="2700"/>
          </a:p>
        </p:txBody>
      </p:sp>
      <p:pic>
        <p:nvPicPr>
          <p:cNvPr id="5" name="Picture 4" descr="Tangled multi-coloured wire">
            <a:extLst>
              <a:ext uri="{FF2B5EF4-FFF2-40B4-BE49-F238E27FC236}">
                <a16:creationId xmlns:a16="http://schemas.microsoft.com/office/drawing/2014/main" id="{2A0D3196-271A-4123-9262-9FB28DD091E7}"/>
              </a:ext>
            </a:extLst>
          </p:cNvPr>
          <p:cNvPicPr>
            <a:picLocks noChangeAspect="1"/>
          </p:cNvPicPr>
          <p:nvPr/>
        </p:nvPicPr>
        <p:blipFill rotWithShape="1">
          <a:blip r:embed="rId2"/>
          <a:srcRect l="12839" r="11934"/>
          <a:stretch/>
        </p:blipFill>
        <p:spPr>
          <a:xfrm>
            <a:off x="7533555" y="1605383"/>
            <a:ext cx="4110419" cy="3647233"/>
          </a:xfrm>
          <a:prstGeom prst="rect">
            <a:avLst/>
          </a:prstGeom>
        </p:spPr>
      </p:pic>
      <p:sp>
        <p:nvSpPr>
          <p:cNvPr id="32" name="Freeform: Shape 31">
            <a:extLst>
              <a:ext uri="{FF2B5EF4-FFF2-40B4-BE49-F238E27FC236}">
                <a16:creationId xmlns:a16="http://schemas.microsoft.com/office/drawing/2014/main" id="{C535A640-1948-4AFD-A0B7-19AFDA955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806735" y="-157114"/>
            <a:ext cx="6053827" cy="6948641"/>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noFill/>
          <a:ln w="19050" cap="flat">
            <a:solidFill>
              <a:schemeClr val="tx1"/>
            </a:solidFill>
            <a:prstDash val="solid"/>
            <a:miter/>
          </a:ln>
        </p:spPr>
        <p:txBody>
          <a:bodyPr wrap="square" rtlCol="0" anchor="ctr">
            <a:noAutofit/>
          </a:bodyPr>
          <a:lstStyle/>
          <a:p>
            <a:endParaRPr lang="en-US"/>
          </a:p>
        </p:txBody>
      </p:sp>
      <p:pic>
        <p:nvPicPr>
          <p:cNvPr id="7" name="Picture 9" descr="Logo&#10;&#10;Description automatically generated">
            <a:extLst>
              <a:ext uri="{FF2B5EF4-FFF2-40B4-BE49-F238E27FC236}">
                <a16:creationId xmlns:a16="http://schemas.microsoft.com/office/drawing/2014/main" id="{C2C02E50-63E8-4DB3-AE8D-7445D91A9727}"/>
              </a:ext>
            </a:extLst>
          </p:cNvPr>
          <p:cNvPicPr>
            <a:picLocks noChangeAspect="1"/>
          </p:cNvPicPr>
          <p:nvPr/>
        </p:nvPicPr>
        <p:blipFill>
          <a:blip r:embed="rId3"/>
          <a:stretch>
            <a:fillRect/>
          </a:stretch>
        </p:blipFill>
        <p:spPr>
          <a:xfrm>
            <a:off x="10030558" y="172941"/>
            <a:ext cx="1621766" cy="1505143"/>
          </a:xfrm>
          <a:prstGeom prst="rect">
            <a:avLst/>
          </a:prstGeom>
        </p:spPr>
      </p:pic>
    </p:spTree>
    <p:extLst>
      <p:ext uri="{BB962C8B-B14F-4D97-AF65-F5344CB8AC3E}">
        <p14:creationId xmlns:p14="http://schemas.microsoft.com/office/powerpoint/2010/main" val="21670992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3D6A03ED-7B7A-4C88-8FFC-A4D862447D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4D0EB15-0617-4782-B5A6-E1EC8665F0F6}"/>
              </a:ext>
            </a:extLst>
          </p:cNvPr>
          <p:cNvSpPr>
            <a:spLocks noGrp="1"/>
          </p:cNvSpPr>
          <p:nvPr>
            <p:ph type="title"/>
          </p:nvPr>
        </p:nvSpPr>
        <p:spPr>
          <a:xfrm>
            <a:off x="7670015" y="72170"/>
            <a:ext cx="3811205" cy="2058793"/>
          </a:xfrm>
        </p:spPr>
        <p:txBody>
          <a:bodyPr>
            <a:normAutofit/>
          </a:bodyPr>
          <a:lstStyle/>
          <a:p>
            <a:pPr algn="ctr"/>
            <a:r>
              <a:rPr lang="en-GB" dirty="0">
                <a:solidFill>
                  <a:srgbClr val="0070C0"/>
                </a:solidFill>
              </a:rPr>
              <a:t>What are the benefits?</a:t>
            </a:r>
          </a:p>
        </p:txBody>
      </p:sp>
      <p:sp>
        <p:nvSpPr>
          <p:cNvPr id="12" name="Freeform: Shape 11">
            <a:extLst>
              <a:ext uri="{FF2B5EF4-FFF2-40B4-BE49-F238E27FC236}">
                <a16:creationId xmlns:a16="http://schemas.microsoft.com/office/drawing/2014/main" id="{53975754-B125-4FFC-9140-F88A16E3D0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79013" y="303198"/>
            <a:ext cx="6631387" cy="5959786"/>
          </a:xfrm>
          <a:custGeom>
            <a:avLst/>
            <a:gdLst>
              <a:gd name="connsiteX0" fmla="*/ 7142118 w 7680682"/>
              <a:gd name="connsiteY0" fmla="*/ 6405352 h 6405386"/>
              <a:gd name="connsiteX1" fmla="*/ 6552830 w 7680682"/>
              <a:gd name="connsiteY1" fmla="*/ 6396252 h 6405386"/>
              <a:gd name="connsiteX2" fmla="*/ 987782 w 7680682"/>
              <a:gd name="connsiteY2" fmla="*/ 6365722 h 6405386"/>
              <a:gd name="connsiteX3" fmla="*/ 0 w 7680682"/>
              <a:gd name="connsiteY3" fmla="*/ 6336938 h 6405386"/>
              <a:gd name="connsiteX4" fmla="*/ 0 w 7680682"/>
              <a:gd name="connsiteY4" fmla="*/ 32372 h 6405386"/>
              <a:gd name="connsiteX5" fmla="*/ 157934 w 7680682"/>
              <a:gd name="connsiteY5" fmla="*/ 32797 h 6405386"/>
              <a:gd name="connsiteX6" fmla="*/ 6431319 w 7680682"/>
              <a:gd name="connsiteY6" fmla="*/ 0 h 6405386"/>
              <a:gd name="connsiteX7" fmla="*/ 7631470 w 7680682"/>
              <a:gd name="connsiteY7" fmla="*/ 30531 h 6405386"/>
              <a:gd name="connsiteX8" fmla="*/ 7560032 w 7680682"/>
              <a:gd name="connsiteY8" fmla="*/ 6274128 h 6405386"/>
              <a:gd name="connsiteX9" fmla="*/ 7394324 w 7680682"/>
              <a:gd name="connsiteY9" fmla="*/ 6402154 h 6405386"/>
              <a:gd name="connsiteX10" fmla="*/ 7142118 w 7680682"/>
              <a:gd name="connsiteY10" fmla="*/ 6405352 h 6405386"/>
              <a:gd name="connsiteX0" fmla="*/ 7142118 w 7631470"/>
              <a:gd name="connsiteY0" fmla="*/ 6405352 h 6405386"/>
              <a:gd name="connsiteX1" fmla="*/ 6552830 w 7631470"/>
              <a:gd name="connsiteY1" fmla="*/ 6396252 h 6405386"/>
              <a:gd name="connsiteX2" fmla="*/ 987782 w 7631470"/>
              <a:gd name="connsiteY2" fmla="*/ 6365722 h 6405386"/>
              <a:gd name="connsiteX3" fmla="*/ 0 w 7631470"/>
              <a:gd name="connsiteY3" fmla="*/ 6336938 h 6405386"/>
              <a:gd name="connsiteX4" fmla="*/ 0 w 7631470"/>
              <a:gd name="connsiteY4" fmla="*/ 32372 h 6405386"/>
              <a:gd name="connsiteX5" fmla="*/ 157934 w 7631470"/>
              <a:gd name="connsiteY5" fmla="*/ 32797 h 6405386"/>
              <a:gd name="connsiteX6" fmla="*/ 6431319 w 7631470"/>
              <a:gd name="connsiteY6" fmla="*/ 0 h 6405386"/>
              <a:gd name="connsiteX7" fmla="*/ 7631470 w 7631470"/>
              <a:gd name="connsiteY7" fmla="*/ 30531 h 6405386"/>
              <a:gd name="connsiteX8" fmla="*/ 7560032 w 7631470"/>
              <a:gd name="connsiteY8" fmla="*/ 6274128 h 6405386"/>
              <a:gd name="connsiteX9" fmla="*/ 7394324 w 7631470"/>
              <a:gd name="connsiteY9" fmla="*/ 6402154 h 6405386"/>
              <a:gd name="connsiteX10" fmla="*/ 7142118 w 7631470"/>
              <a:gd name="connsiteY10" fmla="*/ 6405352 h 6405386"/>
              <a:gd name="connsiteX0" fmla="*/ 7154766 w 7644118"/>
              <a:gd name="connsiteY0" fmla="*/ 6405352 h 6405386"/>
              <a:gd name="connsiteX1" fmla="*/ 6565478 w 7644118"/>
              <a:gd name="connsiteY1" fmla="*/ 6396252 h 6405386"/>
              <a:gd name="connsiteX2" fmla="*/ 1000430 w 7644118"/>
              <a:gd name="connsiteY2" fmla="*/ 6365722 h 6405386"/>
              <a:gd name="connsiteX3" fmla="*/ 0 w 7644118"/>
              <a:gd name="connsiteY3" fmla="*/ 6324387 h 6405386"/>
              <a:gd name="connsiteX4" fmla="*/ 12648 w 7644118"/>
              <a:gd name="connsiteY4" fmla="*/ 32372 h 6405386"/>
              <a:gd name="connsiteX5" fmla="*/ 170582 w 7644118"/>
              <a:gd name="connsiteY5" fmla="*/ 32797 h 6405386"/>
              <a:gd name="connsiteX6" fmla="*/ 6443967 w 7644118"/>
              <a:gd name="connsiteY6" fmla="*/ 0 h 6405386"/>
              <a:gd name="connsiteX7" fmla="*/ 7644118 w 7644118"/>
              <a:gd name="connsiteY7" fmla="*/ 30531 h 6405386"/>
              <a:gd name="connsiteX8" fmla="*/ 7572680 w 7644118"/>
              <a:gd name="connsiteY8" fmla="*/ 6274128 h 6405386"/>
              <a:gd name="connsiteX9" fmla="*/ 7406972 w 7644118"/>
              <a:gd name="connsiteY9" fmla="*/ 6402154 h 6405386"/>
              <a:gd name="connsiteX10" fmla="*/ 7154766 w 7644118"/>
              <a:gd name="connsiteY10" fmla="*/ 6405352 h 6405386"/>
              <a:gd name="connsiteX0" fmla="*/ 7167747 w 7657099"/>
              <a:gd name="connsiteY0" fmla="*/ 6405352 h 6405386"/>
              <a:gd name="connsiteX1" fmla="*/ 6578459 w 7657099"/>
              <a:gd name="connsiteY1" fmla="*/ 6396252 h 6405386"/>
              <a:gd name="connsiteX2" fmla="*/ 1013411 w 7657099"/>
              <a:gd name="connsiteY2" fmla="*/ 6365722 h 6405386"/>
              <a:gd name="connsiteX3" fmla="*/ 12981 w 7657099"/>
              <a:gd name="connsiteY3" fmla="*/ 6324387 h 6405386"/>
              <a:gd name="connsiteX4" fmla="*/ 25629 w 7657099"/>
              <a:gd name="connsiteY4" fmla="*/ 32372 h 6405386"/>
              <a:gd name="connsiteX5" fmla="*/ 183563 w 7657099"/>
              <a:gd name="connsiteY5" fmla="*/ 32797 h 6405386"/>
              <a:gd name="connsiteX6" fmla="*/ 6456948 w 7657099"/>
              <a:gd name="connsiteY6" fmla="*/ 0 h 6405386"/>
              <a:gd name="connsiteX7" fmla="*/ 7657099 w 7657099"/>
              <a:gd name="connsiteY7" fmla="*/ 30531 h 6405386"/>
              <a:gd name="connsiteX8" fmla="*/ 7585661 w 7657099"/>
              <a:gd name="connsiteY8" fmla="*/ 6274128 h 6405386"/>
              <a:gd name="connsiteX9" fmla="*/ 7419953 w 7657099"/>
              <a:gd name="connsiteY9" fmla="*/ 6402154 h 6405386"/>
              <a:gd name="connsiteX10" fmla="*/ 7167747 w 7657099"/>
              <a:gd name="connsiteY10" fmla="*/ 6405352 h 6405386"/>
              <a:gd name="connsiteX0" fmla="*/ 7236700 w 7726052"/>
              <a:gd name="connsiteY0" fmla="*/ 6405352 h 6405386"/>
              <a:gd name="connsiteX1" fmla="*/ 6647412 w 7726052"/>
              <a:gd name="connsiteY1" fmla="*/ 6396252 h 6405386"/>
              <a:gd name="connsiteX2" fmla="*/ 1082364 w 7726052"/>
              <a:gd name="connsiteY2" fmla="*/ 6365722 h 6405386"/>
              <a:gd name="connsiteX3" fmla="*/ 6051 w 7726052"/>
              <a:gd name="connsiteY3" fmla="*/ 6324387 h 6405386"/>
              <a:gd name="connsiteX4" fmla="*/ 94582 w 7726052"/>
              <a:gd name="connsiteY4" fmla="*/ 32372 h 6405386"/>
              <a:gd name="connsiteX5" fmla="*/ 252516 w 7726052"/>
              <a:gd name="connsiteY5" fmla="*/ 32797 h 6405386"/>
              <a:gd name="connsiteX6" fmla="*/ 6525901 w 7726052"/>
              <a:gd name="connsiteY6" fmla="*/ 0 h 6405386"/>
              <a:gd name="connsiteX7" fmla="*/ 7726052 w 7726052"/>
              <a:gd name="connsiteY7" fmla="*/ 30531 h 6405386"/>
              <a:gd name="connsiteX8" fmla="*/ 7654614 w 7726052"/>
              <a:gd name="connsiteY8" fmla="*/ 6274128 h 6405386"/>
              <a:gd name="connsiteX9" fmla="*/ 7488906 w 7726052"/>
              <a:gd name="connsiteY9" fmla="*/ 6402154 h 6405386"/>
              <a:gd name="connsiteX10" fmla="*/ 7236700 w 7726052"/>
              <a:gd name="connsiteY10" fmla="*/ 6405352 h 6405386"/>
              <a:gd name="connsiteX0" fmla="*/ 7240058 w 7729410"/>
              <a:gd name="connsiteY0" fmla="*/ 6405352 h 6405386"/>
              <a:gd name="connsiteX1" fmla="*/ 6650770 w 7729410"/>
              <a:gd name="connsiteY1" fmla="*/ 6396252 h 6405386"/>
              <a:gd name="connsiteX2" fmla="*/ 1085722 w 7729410"/>
              <a:gd name="connsiteY2" fmla="*/ 6365722 h 6405386"/>
              <a:gd name="connsiteX3" fmla="*/ 9409 w 7729410"/>
              <a:gd name="connsiteY3" fmla="*/ 6324387 h 6405386"/>
              <a:gd name="connsiteX4" fmla="*/ 47351 w 7729410"/>
              <a:gd name="connsiteY4" fmla="*/ 32372 h 6405386"/>
              <a:gd name="connsiteX5" fmla="*/ 255874 w 7729410"/>
              <a:gd name="connsiteY5" fmla="*/ 32797 h 6405386"/>
              <a:gd name="connsiteX6" fmla="*/ 6529259 w 7729410"/>
              <a:gd name="connsiteY6" fmla="*/ 0 h 6405386"/>
              <a:gd name="connsiteX7" fmla="*/ 7729410 w 7729410"/>
              <a:gd name="connsiteY7" fmla="*/ 30531 h 6405386"/>
              <a:gd name="connsiteX8" fmla="*/ 7657972 w 7729410"/>
              <a:gd name="connsiteY8" fmla="*/ 6274128 h 6405386"/>
              <a:gd name="connsiteX9" fmla="*/ 7492264 w 7729410"/>
              <a:gd name="connsiteY9" fmla="*/ 6402154 h 6405386"/>
              <a:gd name="connsiteX10" fmla="*/ 7240058 w 7729410"/>
              <a:gd name="connsiteY10" fmla="*/ 6405352 h 6405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29410" h="6405386">
                <a:moveTo>
                  <a:pt x="7240058" y="6405352"/>
                </a:moveTo>
                <a:cubicBezTo>
                  <a:pt x="7065297" y="6404963"/>
                  <a:pt x="6846319" y="6401325"/>
                  <a:pt x="6650770" y="6396252"/>
                </a:cubicBezTo>
                <a:lnTo>
                  <a:pt x="1085722" y="6365722"/>
                </a:lnTo>
                <a:lnTo>
                  <a:pt x="9409" y="6324387"/>
                </a:lnTo>
                <a:cubicBezTo>
                  <a:pt x="-24317" y="4214496"/>
                  <a:pt x="43135" y="2129710"/>
                  <a:pt x="47351" y="32372"/>
                </a:cubicBezTo>
                <a:lnTo>
                  <a:pt x="255874" y="32797"/>
                </a:lnTo>
                <a:lnTo>
                  <a:pt x="6529259" y="0"/>
                </a:lnTo>
                <a:cubicBezTo>
                  <a:pt x="7029322" y="30531"/>
                  <a:pt x="7386510" y="-1"/>
                  <a:pt x="7729410" y="30531"/>
                </a:cubicBezTo>
                <a:cubicBezTo>
                  <a:pt x="7707716" y="2585987"/>
                  <a:pt x="7753223" y="4971471"/>
                  <a:pt x="7657972" y="6274128"/>
                </a:cubicBezTo>
                <a:cubicBezTo>
                  <a:pt x="7649782" y="6434165"/>
                  <a:pt x="7656570" y="6381800"/>
                  <a:pt x="7492264" y="6402154"/>
                </a:cubicBezTo>
                <a:cubicBezTo>
                  <a:pt x="7433854" y="6404650"/>
                  <a:pt x="7344915" y="6405586"/>
                  <a:pt x="7240058" y="640535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Tangled multi-coloured wire">
            <a:extLst>
              <a:ext uri="{FF2B5EF4-FFF2-40B4-BE49-F238E27FC236}">
                <a16:creationId xmlns:a16="http://schemas.microsoft.com/office/drawing/2014/main" id="{DC576110-69CC-4634-A494-6F6222F54FC1}"/>
              </a:ext>
            </a:extLst>
          </p:cNvPr>
          <p:cNvPicPr>
            <a:picLocks noChangeAspect="1"/>
          </p:cNvPicPr>
          <p:nvPr/>
        </p:nvPicPr>
        <p:blipFill rotWithShape="1">
          <a:blip r:embed="rId2"/>
          <a:srcRect r="-2" b="15726"/>
          <a:stretch/>
        </p:blipFill>
        <p:spPr>
          <a:xfrm>
            <a:off x="598138" y="1567111"/>
            <a:ext cx="6193116" cy="3483737"/>
          </a:xfrm>
          <a:prstGeom prst="rect">
            <a:avLst/>
          </a:prstGeom>
        </p:spPr>
      </p:pic>
      <p:sp>
        <p:nvSpPr>
          <p:cNvPr id="3" name="Content Placeholder 2">
            <a:extLst>
              <a:ext uri="{FF2B5EF4-FFF2-40B4-BE49-F238E27FC236}">
                <a16:creationId xmlns:a16="http://schemas.microsoft.com/office/drawing/2014/main" id="{60CF535C-0610-4FD5-85F7-BE730B80B04B}"/>
              </a:ext>
            </a:extLst>
          </p:cNvPr>
          <p:cNvSpPr>
            <a:spLocks noGrp="1"/>
          </p:cNvSpPr>
          <p:nvPr>
            <p:ph idx="1"/>
          </p:nvPr>
        </p:nvSpPr>
        <p:spPr>
          <a:xfrm>
            <a:off x="7071051" y="1962031"/>
            <a:ext cx="4746063" cy="4496297"/>
          </a:xfrm>
        </p:spPr>
        <p:txBody>
          <a:bodyPr anchor="ctr">
            <a:normAutofit lnSpcReduction="10000"/>
          </a:bodyPr>
          <a:lstStyle/>
          <a:p>
            <a:pPr marL="457200" indent="-457200">
              <a:buFont typeface="Arial"/>
              <a:buChar char="•"/>
            </a:pPr>
            <a:r>
              <a:rPr lang="en-GB" b="0" dirty="0">
                <a:ea typeface="+mn-lt"/>
                <a:cs typeface="+mn-lt"/>
              </a:rPr>
              <a:t> </a:t>
            </a:r>
            <a:r>
              <a:rPr lang="en-GB" sz="3000" dirty="0">
                <a:solidFill>
                  <a:srgbClr val="002060"/>
                </a:solidFill>
                <a:ea typeface="+mn-lt"/>
                <a:cs typeface="+mn-lt"/>
              </a:rPr>
              <a:t>Thrive will helps you develop targeted interventions for groups and individual children</a:t>
            </a:r>
            <a:endParaRPr lang="en-US" sz="3000">
              <a:solidFill>
                <a:srgbClr val="002060"/>
              </a:solidFill>
            </a:endParaRPr>
          </a:p>
          <a:p>
            <a:pPr marL="457200" indent="-457200">
              <a:buFont typeface="Arial"/>
              <a:buChar char="•"/>
            </a:pPr>
            <a:r>
              <a:rPr lang="en-GB" sz="3000" dirty="0">
                <a:solidFill>
                  <a:srgbClr val="002060"/>
                </a:solidFill>
                <a:ea typeface="+mn-lt"/>
                <a:cs typeface="+mn-lt"/>
              </a:rPr>
              <a:t> Thrive tells you what to do and how to do it</a:t>
            </a:r>
            <a:endParaRPr lang="en-GB" sz="3000">
              <a:solidFill>
                <a:srgbClr val="002060"/>
              </a:solidFill>
            </a:endParaRPr>
          </a:p>
          <a:p>
            <a:pPr marL="457200" indent="-457200">
              <a:buFont typeface="Arial"/>
              <a:buChar char="•"/>
            </a:pPr>
            <a:r>
              <a:rPr lang="en-GB" sz="3000" dirty="0">
                <a:solidFill>
                  <a:srgbClr val="002060"/>
                </a:solidFill>
                <a:ea typeface="+mn-lt"/>
                <a:cs typeface="+mn-lt"/>
              </a:rPr>
              <a:t> Thrive is easy to implement the non-therapeutic interventions</a:t>
            </a:r>
            <a:endParaRPr lang="en-GB" sz="3000">
              <a:solidFill>
                <a:srgbClr val="002060"/>
              </a:solidFill>
            </a:endParaRPr>
          </a:p>
          <a:p>
            <a:pPr marL="457200" indent="-457200">
              <a:buFont typeface="Arial"/>
              <a:buChar char="•"/>
            </a:pPr>
            <a:r>
              <a:rPr lang="en-GB" sz="3000" dirty="0">
                <a:solidFill>
                  <a:srgbClr val="002060"/>
                </a:solidFill>
                <a:ea typeface="+mn-lt"/>
                <a:cs typeface="+mn-lt"/>
              </a:rPr>
              <a:t> Thrive allows you to measure and monitor progress</a:t>
            </a:r>
            <a:endParaRPr lang="en-GB" sz="3000">
              <a:solidFill>
                <a:srgbClr val="002060"/>
              </a:solidFill>
            </a:endParaRPr>
          </a:p>
          <a:p>
            <a:pPr algn="ctr"/>
            <a:endParaRPr lang="en-GB" sz="3000" dirty="0"/>
          </a:p>
        </p:txBody>
      </p:sp>
      <p:pic>
        <p:nvPicPr>
          <p:cNvPr id="6" name="Picture 9" descr="Logo&#10;&#10;Description automatically generated">
            <a:extLst>
              <a:ext uri="{FF2B5EF4-FFF2-40B4-BE49-F238E27FC236}">
                <a16:creationId xmlns:a16="http://schemas.microsoft.com/office/drawing/2014/main" id="{1ECB1DEC-0E54-4D43-940E-0D7929C3E970}"/>
              </a:ext>
            </a:extLst>
          </p:cNvPr>
          <p:cNvPicPr>
            <a:picLocks noChangeAspect="1"/>
          </p:cNvPicPr>
          <p:nvPr/>
        </p:nvPicPr>
        <p:blipFill>
          <a:blip r:embed="rId3"/>
          <a:stretch>
            <a:fillRect/>
          </a:stretch>
        </p:blipFill>
        <p:spPr>
          <a:xfrm>
            <a:off x="599011" y="446111"/>
            <a:ext cx="1262332" cy="1116955"/>
          </a:xfrm>
          <a:prstGeom prst="rect">
            <a:avLst/>
          </a:prstGeom>
        </p:spPr>
      </p:pic>
    </p:spTree>
    <p:extLst>
      <p:ext uri="{BB962C8B-B14F-4D97-AF65-F5344CB8AC3E}">
        <p14:creationId xmlns:p14="http://schemas.microsoft.com/office/powerpoint/2010/main" val="22648722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6" name="Rectangle 33">
            <a:extLst>
              <a:ext uri="{FF2B5EF4-FFF2-40B4-BE49-F238E27FC236}">
                <a16:creationId xmlns:a16="http://schemas.microsoft.com/office/drawing/2014/main" id="{BD2A7128-270D-45DD-B0C7-24FF462228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Freeform: Shape 35">
            <a:extLst>
              <a:ext uri="{FF2B5EF4-FFF2-40B4-BE49-F238E27FC236}">
                <a16:creationId xmlns:a16="http://schemas.microsoft.com/office/drawing/2014/main" id="{B8FF6271-3265-454B-8C05-E3A079E345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2574"/>
            <a:ext cx="6400801" cy="6860574"/>
          </a:xfrm>
          <a:custGeom>
            <a:avLst/>
            <a:gdLst>
              <a:gd name="connsiteX0" fmla="*/ 7430701 w 7551955"/>
              <a:gd name="connsiteY0" fmla="*/ 6858000 h 6858000"/>
              <a:gd name="connsiteX1" fmla="*/ 0 w 7551955"/>
              <a:gd name="connsiteY1" fmla="*/ 6858000 h 6858000"/>
              <a:gd name="connsiteX2" fmla="*/ 0 w 7551955"/>
              <a:gd name="connsiteY2" fmla="*/ 0 h 6858000"/>
              <a:gd name="connsiteX3" fmla="*/ 7505795 w 7551955"/>
              <a:gd name="connsiteY3" fmla="*/ 0 h 6858000"/>
              <a:gd name="connsiteX4" fmla="*/ 7520785 w 7551955"/>
              <a:gd name="connsiteY4" fmla="*/ 379063 h 6858000"/>
              <a:gd name="connsiteX5" fmla="*/ 7433327 w 7551955"/>
              <a:gd name="connsiteY5" fmla="*/ 6803646 h 6858000"/>
              <a:gd name="connsiteX0" fmla="*/ 7430701 w 7520786"/>
              <a:gd name="connsiteY0" fmla="*/ 6858000 h 6858000"/>
              <a:gd name="connsiteX1" fmla="*/ 0 w 7520786"/>
              <a:gd name="connsiteY1" fmla="*/ 6858000 h 6858000"/>
              <a:gd name="connsiteX2" fmla="*/ 0 w 7520786"/>
              <a:gd name="connsiteY2" fmla="*/ 0 h 6858000"/>
              <a:gd name="connsiteX3" fmla="*/ 7505795 w 7520786"/>
              <a:gd name="connsiteY3" fmla="*/ 0 h 6858000"/>
              <a:gd name="connsiteX4" fmla="*/ 7520785 w 7520786"/>
              <a:gd name="connsiteY4" fmla="*/ 379063 h 6858000"/>
              <a:gd name="connsiteX5" fmla="*/ 7433327 w 7520786"/>
              <a:gd name="connsiteY5" fmla="*/ 6803646 h 6858000"/>
              <a:gd name="connsiteX6" fmla="*/ 7430701 w 7520786"/>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7520786" h="6858000">
                <a:moveTo>
                  <a:pt x="7430701" y="6858000"/>
                </a:moveTo>
                <a:lnTo>
                  <a:pt x="0" y="6858000"/>
                </a:lnTo>
                <a:lnTo>
                  <a:pt x="0" y="0"/>
                </a:lnTo>
                <a:lnTo>
                  <a:pt x="7505795" y="0"/>
                </a:lnTo>
                <a:lnTo>
                  <a:pt x="7520785" y="379063"/>
                </a:lnTo>
                <a:cubicBezTo>
                  <a:pt x="7384101" y="2164699"/>
                  <a:pt x="7521128" y="5461844"/>
                  <a:pt x="7433327" y="6803646"/>
                </a:cubicBezTo>
                <a:lnTo>
                  <a:pt x="7430701" y="6858000"/>
                </a:lnTo>
                <a:close/>
              </a:path>
            </a:pathLst>
          </a:custGeom>
          <a:solidFill>
            <a:srgbClr val="FFFFFF"/>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48" name="Freeform: Shape 37">
            <a:extLst>
              <a:ext uri="{FF2B5EF4-FFF2-40B4-BE49-F238E27FC236}">
                <a16:creationId xmlns:a16="http://schemas.microsoft.com/office/drawing/2014/main" id="{F8BBF676-DD2A-4CF7-A89A-C20DF13247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33803">
            <a:off x="6812047" y="691418"/>
            <a:ext cx="4798360" cy="2337444"/>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3222 w 1217951"/>
              <a:gd name="connsiteY0" fmla="*/ 893096 h 893096"/>
              <a:gd name="connsiteX1" fmla="*/ 815627 w 1217951"/>
              <a:gd name="connsiteY1" fmla="*/ 823182 h 893096"/>
              <a:gd name="connsiteX2" fmla="*/ 1174433 w 1217951"/>
              <a:gd name="connsiteY2" fmla="*/ 650399 h 893096"/>
              <a:gd name="connsiteX3" fmla="*/ 1173386 w 1217951"/>
              <a:gd name="connsiteY3" fmla="*/ 212820 h 893096"/>
              <a:gd name="connsiteX4" fmla="*/ 952921 w 1217951"/>
              <a:gd name="connsiteY4" fmla="*/ 42449 h 893096"/>
              <a:gd name="connsiteX5" fmla="*/ 454058 w 1217951"/>
              <a:gd name="connsiteY5" fmla="*/ 52514 h 893096"/>
              <a:gd name="connsiteX6" fmla="*/ 1906 w 1217951"/>
              <a:gd name="connsiteY6" fmla="*/ 615251 h 893096"/>
              <a:gd name="connsiteX7" fmla="*/ 540259 w 1217951"/>
              <a:gd name="connsiteY7" fmla="*/ 757269 h 893096"/>
              <a:gd name="connsiteX8" fmla="*/ 623222 w 1217951"/>
              <a:gd name="connsiteY8" fmla="*/ 893096 h 893096"/>
              <a:gd name="connsiteX0" fmla="*/ 623222 w 1220978"/>
              <a:gd name="connsiteY0" fmla="*/ 893096 h 893096"/>
              <a:gd name="connsiteX1" fmla="*/ 815627 w 1220978"/>
              <a:gd name="connsiteY1" fmla="*/ 823182 h 893096"/>
              <a:gd name="connsiteX2" fmla="*/ 1174433 w 1220978"/>
              <a:gd name="connsiteY2" fmla="*/ 650399 h 893096"/>
              <a:gd name="connsiteX3" fmla="*/ 1173386 w 1220978"/>
              <a:gd name="connsiteY3" fmla="*/ 212820 h 893096"/>
              <a:gd name="connsiteX4" fmla="*/ 952921 w 1220978"/>
              <a:gd name="connsiteY4" fmla="*/ 42449 h 893096"/>
              <a:gd name="connsiteX5" fmla="*/ 454058 w 1220978"/>
              <a:gd name="connsiteY5" fmla="*/ 52514 h 893096"/>
              <a:gd name="connsiteX6" fmla="*/ 1906 w 1220978"/>
              <a:gd name="connsiteY6" fmla="*/ 615251 h 893096"/>
              <a:gd name="connsiteX7" fmla="*/ 540259 w 1220978"/>
              <a:gd name="connsiteY7" fmla="*/ 757269 h 893096"/>
              <a:gd name="connsiteX8" fmla="*/ 623222 w 1220978"/>
              <a:gd name="connsiteY8" fmla="*/ 893096 h 893096"/>
              <a:gd name="connsiteX0" fmla="*/ 624315 w 1222071"/>
              <a:gd name="connsiteY0" fmla="*/ 871608 h 871608"/>
              <a:gd name="connsiteX1" fmla="*/ 816720 w 1222071"/>
              <a:gd name="connsiteY1" fmla="*/ 801694 h 871608"/>
              <a:gd name="connsiteX2" fmla="*/ 1175526 w 1222071"/>
              <a:gd name="connsiteY2" fmla="*/ 628911 h 871608"/>
              <a:gd name="connsiteX3" fmla="*/ 1174479 w 1222071"/>
              <a:gd name="connsiteY3" fmla="*/ 191332 h 871608"/>
              <a:gd name="connsiteX4" fmla="*/ 954014 w 1222071"/>
              <a:gd name="connsiteY4" fmla="*/ 20961 h 871608"/>
              <a:gd name="connsiteX5" fmla="*/ 455151 w 1222071"/>
              <a:gd name="connsiteY5" fmla="*/ 31026 h 871608"/>
              <a:gd name="connsiteX6" fmla="*/ 2999 w 1222071"/>
              <a:gd name="connsiteY6" fmla="*/ 593763 h 871608"/>
              <a:gd name="connsiteX7" fmla="*/ 541352 w 1222071"/>
              <a:gd name="connsiteY7" fmla="*/ 735781 h 871608"/>
              <a:gd name="connsiteX8" fmla="*/ 624315 w 1222071"/>
              <a:gd name="connsiteY8" fmla="*/ 871608 h 871608"/>
              <a:gd name="connsiteX0" fmla="*/ 624980 w 1222736"/>
              <a:gd name="connsiteY0" fmla="*/ 870777 h 870777"/>
              <a:gd name="connsiteX1" fmla="*/ 817385 w 1222736"/>
              <a:gd name="connsiteY1" fmla="*/ 800863 h 870777"/>
              <a:gd name="connsiteX2" fmla="*/ 1176191 w 1222736"/>
              <a:gd name="connsiteY2" fmla="*/ 628080 h 870777"/>
              <a:gd name="connsiteX3" fmla="*/ 1175144 w 1222736"/>
              <a:gd name="connsiteY3" fmla="*/ 190501 h 870777"/>
              <a:gd name="connsiteX4" fmla="*/ 954679 w 1222736"/>
              <a:gd name="connsiteY4" fmla="*/ 20130 h 870777"/>
              <a:gd name="connsiteX5" fmla="*/ 414382 w 1222736"/>
              <a:gd name="connsiteY5" fmla="*/ 31976 h 870777"/>
              <a:gd name="connsiteX6" fmla="*/ 3664 w 1222736"/>
              <a:gd name="connsiteY6" fmla="*/ 592932 h 870777"/>
              <a:gd name="connsiteX7" fmla="*/ 542017 w 1222736"/>
              <a:gd name="connsiteY7" fmla="*/ 734950 h 870777"/>
              <a:gd name="connsiteX8" fmla="*/ 624980 w 1222736"/>
              <a:gd name="connsiteY8" fmla="*/ 870777 h 870777"/>
              <a:gd name="connsiteX0" fmla="*/ 624943 w 1222699"/>
              <a:gd name="connsiteY0" fmla="*/ 884146 h 884146"/>
              <a:gd name="connsiteX1" fmla="*/ 817348 w 1222699"/>
              <a:gd name="connsiteY1" fmla="*/ 814232 h 884146"/>
              <a:gd name="connsiteX2" fmla="*/ 1176154 w 1222699"/>
              <a:gd name="connsiteY2" fmla="*/ 641449 h 884146"/>
              <a:gd name="connsiteX3" fmla="*/ 1175107 w 1222699"/>
              <a:gd name="connsiteY3" fmla="*/ 203870 h 884146"/>
              <a:gd name="connsiteX4" fmla="*/ 954642 w 1222699"/>
              <a:gd name="connsiteY4" fmla="*/ 33499 h 884146"/>
              <a:gd name="connsiteX5" fmla="*/ 414345 w 1222699"/>
              <a:gd name="connsiteY5" fmla="*/ 45345 h 884146"/>
              <a:gd name="connsiteX6" fmla="*/ 3627 w 1222699"/>
              <a:gd name="connsiteY6" fmla="*/ 606301 h 884146"/>
              <a:gd name="connsiteX7" fmla="*/ 541980 w 1222699"/>
              <a:gd name="connsiteY7" fmla="*/ 748319 h 884146"/>
              <a:gd name="connsiteX8" fmla="*/ 624943 w 1222699"/>
              <a:gd name="connsiteY8" fmla="*/ 884146 h 884146"/>
              <a:gd name="connsiteX0" fmla="*/ 623477 w 1218278"/>
              <a:gd name="connsiteY0" fmla="*/ 904314 h 904314"/>
              <a:gd name="connsiteX1" fmla="*/ 815882 w 1218278"/>
              <a:gd name="connsiteY1" fmla="*/ 834400 h 904314"/>
              <a:gd name="connsiteX2" fmla="*/ 1174688 w 1218278"/>
              <a:gd name="connsiteY2" fmla="*/ 661617 h 904314"/>
              <a:gd name="connsiteX3" fmla="*/ 1173641 w 1218278"/>
              <a:gd name="connsiteY3" fmla="*/ 224038 h 904314"/>
              <a:gd name="connsiteX4" fmla="*/ 951744 w 1218278"/>
              <a:gd name="connsiteY4" fmla="*/ 29185 h 904314"/>
              <a:gd name="connsiteX5" fmla="*/ 412879 w 1218278"/>
              <a:gd name="connsiteY5" fmla="*/ 65513 h 904314"/>
              <a:gd name="connsiteX6" fmla="*/ 2161 w 1218278"/>
              <a:gd name="connsiteY6" fmla="*/ 626469 h 904314"/>
              <a:gd name="connsiteX7" fmla="*/ 540514 w 1218278"/>
              <a:gd name="connsiteY7" fmla="*/ 768487 h 904314"/>
              <a:gd name="connsiteX8" fmla="*/ 623477 w 1218278"/>
              <a:gd name="connsiteY8" fmla="*/ 904314 h 904314"/>
              <a:gd name="connsiteX0" fmla="*/ 630807 w 1225608"/>
              <a:gd name="connsiteY0" fmla="*/ 904314 h 904314"/>
              <a:gd name="connsiteX1" fmla="*/ 823212 w 1225608"/>
              <a:gd name="connsiteY1" fmla="*/ 834400 h 904314"/>
              <a:gd name="connsiteX2" fmla="*/ 1182018 w 1225608"/>
              <a:gd name="connsiteY2" fmla="*/ 661617 h 904314"/>
              <a:gd name="connsiteX3" fmla="*/ 1180971 w 1225608"/>
              <a:gd name="connsiteY3" fmla="*/ 224038 h 904314"/>
              <a:gd name="connsiteX4" fmla="*/ 959074 w 1225608"/>
              <a:gd name="connsiteY4" fmla="*/ 29185 h 904314"/>
              <a:gd name="connsiteX5" fmla="*/ 420209 w 1225608"/>
              <a:gd name="connsiteY5" fmla="*/ 65513 h 904314"/>
              <a:gd name="connsiteX6" fmla="*/ 9491 w 1225608"/>
              <a:gd name="connsiteY6" fmla="*/ 626469 h 904314"/>
              <a:gd name="connsiteX7" fmla="*/ 547844 w 1225608"/>
              <a:gd name="connsiteY7" fmla="*/ 768487 h 904314"/>
              <a:gd name="connsiteX8" fmla="*/ 630807 w 1225608"/>
              <a:gd name="connsiteY8" fmla="*/ 904314 h 904314"/>
              <a:gd name="connsiteX0" fmla="*/ 631450 w 1226251"/>
              <a:gd name="connsiteY0" fmla="*/ 896948 h 896948"/>
              <a:gd name="connsiteX1" fmla="*/ 823855 w 1226251"/>
              <a:gd name="connsiteY1" fmla="*/ 827034 h 896948"/>
              <a:gd name="connsiteX2" fmla="*/ 1182661 w 1226251"/>
              <a:gd name="connsiteY2" fmla="*/ 654251 h 896948"/>
              <a:gd name="connsiteX3" fmla="*/ 1181614 w 1226251"/>
              <a:gd name="connsiteY3" fmla="*/ 216672 h 896948"/>
              <a:gd name="connsiteX4" fmla="*/ 959717 w 1226251"/>
              <a:gd name="connsiteY4" fmla="*/ 21819 h 896948"/>
              <a:gd name="connsiteX5" fmla="*/ 420852 w 1226251"/>
              <a:gd name="connsiteY5" fmla="*/ 58147 h 896948"/>
              <a:gd name="connsiteX6" fmla="*/ 10134 w 1226251"/>
              <a:gd name="connsiteY6" fmla="*/ 619103 h 896948"/>
              <a:gd name="connsiteX7" fmla="*/ 548487 w 1226251"/>
              <a:gd name="connsiteY7" fmla="*/ 761121 h 896948"/>
              <a:gd name="connsiteX8" fmla="*/ 631450 w 1226251"/>
              <a:gd name="connsiteY8" fmla="*/ 896948 h 896948"/>
              <a:gd name="connsiteX0" fmla="*/ 631450 w 1240153"/>
              <a:gd name="connsiteY0" fmla="*/ 896948 h 896948"/>
              <a:gd name="connsiteX1" fmla="*/ 823855 w 1240153"/>
              <a:gd name="connsiteY1" fmla="*/ 827034 h 896948"/>
              <a:gd name="connsiteX2" fmla="*/ 1182661 w 1240153"/>
              <a:gd name="connsiteY2" fmla="*/ 654251 h 896948"/>
              <a:gd name="connsiteX3" fmla="*/ 1217456 w 1240153"/>
              <a:gd name="connsiteY3" fmla="*/ 220742 h 896948"/>
              <a:gd name="connsiteX4" fmla="*/ 959717 w 1240153"/>
              <a:gd name="connsiteY4" fmla="*/ 21819 h 896948"/>
              <a:gd name="connsiteX5" fmla="*/ 420852 w 1240153"/>
              <a:gd name="connsiteY5" fmla="*/ 58147 h 896948"/>
              <a:gd name="connsiteX6" fmla="*/ 10134 w 1240153"/>
              <a:gd name="connsiteY6" fmla="*/ 619103 h 896948"/>
              <a:gd name="connsiteX7" fmla="*/ 548487 w 1240153"/>
              <a:gd name="connsiteY7" fmla="*/ 761121 h 896948"/>
              <a:gd name="connsiteX8" fmla="*/ 631450 w 1240153"/>
              <a:gd name="connsiteY8" fmla="*/ 896948 h 896948"/>
              <a:gd name="connsiteX0" fmla="*/ 631450 w 1262945"/>
              <a:gd name="connsiteY0" fmla="*/ 896948 h 896948"/>
              <a:gd name="connsiteX1" fmla="*/ 823855 w 1262945"/>
              <a:gd name="connsiteY1" fmla="*/ 827034 h 896948"/>
              <a:gd name="connsiteX2" fmla="*/ 1182661 w 1262945"/>
              <a:gd name="connsiteY2" fmla="*/ 654251 h 896948"/>
              <a:gd name="connsiteX3" fmla="*/ 1247134 w 1262945"/>
              <a:gd name="connsiteY3" fmla="*/ 220869 h 896948"/>
              <a:gd name="connsiteX4" fmla="*/ 959717 w 1262945"/>
              <a:gd name="connsiteY4" fmla="*/ 21819 h 896948"/>
              <a:gd name="connsiteX5" fmla="*/ 420852 w 1262945"/>
              <a:gd name="connsiteY5" fmla="*/ 58147 h 896948"/>
              <a:gd name="connsiteX6" fmla="*/ 10134 w 1262945"/>
              <a:gd name="connsiteY6" fmla="*/ 619103 h 896948"/>
              <a:gd name="connsiteX7" fmla="*/ 548487 w 1262945"/>
              <a:gd name="connsiteY7" fmla="*/ 761121 h 896948"/>
              <a:gd name="connsiteX8" fmla="*/ 631450 w 1262945"/>
              <a:gd name="connsiteY8" fmla="*/ 896948 h 896948"/>
              <a:gd name="connsiteX0" fmla="*/ 631450 w 1268586"/>
              <a:gd name="connsiteY0" fmla="*/ 896948 h 896948"/>
              <a:gd name="connsiteX1" fmla="*/ 823855 w 1268586"/>
              <a:gd name="connsiteY1" fmla="*/ 827034 h 896948"/>
              <a:gd name="connsiteX2" fmla="*/ 1200296 w 1268586"/>
              <a:gd name="connsiteY2" fmla="*/ 651389 h 896948"/>
              <a:gd name="connsiteX3" fmla="*/ 1247134 w 1268586"/>
              <a:gd name="connsiteY3" fmla="*/ 220869 h 896948"/>
              <a:gd name="connsiteX4" fmla="*/ 959717 w 1268586"/>
              <a:gd name="connsiteY4" fmla="*/ 21819 h 896948"/>
              <a:gd name="connsiteX5" fmla="*/ 420852 w 1268586"/>
              <a:gd name="connsiteY5" fmla="*/ 58147 h 896948"/>
              <a:gd name="connsiteX6" fmla="*/ 10134 w 1268586"/>
              <a:gd name="connsiteY6" fmla="*/ 619103 h 896948"/>
              <a:gd name="connsiteX7" fmla="*/ 548487 w 1268586"/>
              <a:gd name="connsiteY7" fmla="*/ 761121 h 896948"/>
              <a:gd name="connsiteX8" fmla="*/ 631450 w 1268586"/>
              <a:gd name="connsiteY8" fmla="*/ 896948 h 896948"/>
              <a:gd name="connsiteX0" fmla="*/ 631450 w 1268586"/>
              <a:gd name="connsiteY0" fmla="*/ 896948 h 896948"/>
              <a:gd name="connsiteX1" fmla="*/ 823855 w 1268586"/>
              <a:gd name="connsiteY1" fmla="*/ 827034 h 896948"/>
              <a:gd name="connsiteX2" fmla="*/ 1200296 w 1268586"/>
              <a:gd name="connsiteY2" fmla="*/ 651389 h 896948"/>
              <a:gd name="connsiteX3" fmla="*/ 1247134 w 1268586"/>
              <a:gd name="connsiteY3" fmla="*/ 220869 h 896948"/>
              <a:gd name="connsiteX4" fmla="*/ 959717 w 1268586"/>
              <a:gd name="connsiteY4" fmla="*/ 21819 h 896948"/>
              <a:gd name="connsiteX5" fmla="*/ 420852 w 1268586"/>
              <a:gd name="connsiteY5" fmla="*/ 58147 h 896948"/>
              <a:gd name="connsiteX6" fmla="*/ 10134 w 1268586"/>
              <a:gd name="connsiteY6" fmla="*/ 619103 h 896948"/>
              <a:gd name="connsiteX7" fmla="*/ 548487 w 1268586"/>
              <a:gd name="connsiteY7" fmla="*/ 761121 h 896948"/>
              <a:gd name="connsiteX8" fmla="*/ 631450 w 1268586"/>
              <a:gd name="connsiteY8" fmla="*/ 896948 h 896948"/>
              <a:gd name="connsiteX0" fmla="*/ 631450 w 1268586"/>
              <a:gd name="connsiteY0" fmla="*/ 896948 h 896948"/>
              <a:gd name="connsiteX1" fmla="*/ 823855 w 1268586"/>
              <a:gd name="connsiteY1" fmla="*/ 827034 h 896948"/>
              <a:gd name="connsiteX2" fmla="*/ 1200296 w 1268586"/>
              <a:gd name="connsiteY2" fmla="*/ 651389 h 896948"/>
              <a:gd name="connsiteX3" fmla="*/ 1247134 w 1268586"/>
              <a:gd name="connsiteY3" fmla="*/ 220869 h 896948"/>
              <a:gd name="connsiteX4" fmla="*/ 959717 w 1268586"/>
              <a:gd name="connsiteY4" fmla="*/ 21819 h 896948"/>
              <a:gd name="connsiteX5" fmla="*/ 420852 w 1268586"/>
              <a:gd name="connsiteY5" fmla="*/ 58147 h 896948"/>
              <a:gd name="connsiteX6" fmla="*/ 10134 w 1268586"/>
              <a:gd name="connsiteY6" fmla="*/ 619103 h 896948"/>
              <a:gd name="connsiteX7" fmla="*/ 543467 w 1268586"/>
              <a:gd name="connsiteY7" fmla="*/ 776764 h 896948"/>
              <a:gd name="connsiteX8" fmla="*/ 631450 w 1268586"/>
              <a:gd name="connsiteY8" fmla="*/ 896948 h 896948"/>
              <a:gd name="connsiteX0" fmla="*/ 613559 w 1250695"/>
              <a:gd name="connsiteY0" fmla="*/ 904135 h 904135"/>
              <a:gd name="connsiteX1" fmla="*/ 805964 w 1250695"/>
              <a:gd name="connsiteY1" fmla="*/ 834221 h 904135"/>
              <a:gd name="connsiteX2" fmla="*/ 1182405 w 1250695"/>
              <a:gd name="connsiteY2" fmla="*/ 658576 h 904135"/>
              <a:gd name="connsiteX3" fmla="*/ 1229243 w 1250695"/>
              <a:gd name="connsiteY3" fmla="*/ 228056 h 904135"/>
              <a:gd name="connsiteX4" fmla="*/ 941826 w 1250695"/>
              <a:gd name="connsiteY4" fmla="*/ 29006 h 904135"/>
              <a:gd name="connsiteX5" fmla="*/ 402961 w 1250695"/>
              <a:gd name="connsiteY5" fmla="*/ 65334 h 904135"/>
              <a:gd name="connsiteX6" fmla="*/ 9878 w 1250695"/>
              <a:gd name="connsiteY6" fmla="*/ 623429 h 904135"/>
              <a:gd name="connsiteX7" fmla="*/ 525576 w 1250695"/>
              <a:gd name="connsiteY7" fmla="*/ 783951 h 904135"/>
              <a:gd name="connsiteX8" fmla="*/ 613559 w 1250695"/>
              <a:gd name="connsiteY8" fmla="*/ 904135 h 904135"/>
              <a:gd name="connsiteX0" fmla="*/ 606265 w 1243401"/>
              <a:gd name="connsiteY0" fmla="*/ 904135 h 904135"/>
              <a:gd name="connsiteX1" fmla="*/ 798670 w 1243401"/>
              <a:gd name="connsiteY1" fmla="*/ 834221 h 904135"/>
              <a:gd name="connsiteX2" fmla="*/ 1175111 w 1243401"/>
              <a:gd name="connsiteY2" fmla="*/ 658576 h 904135"/>
              <a:gd name="connsiteX3" fmla="*/ 1221949 w 1243401"/>
              <a:gd name="connsiteY3" fmla="*/ 228056 h 904135"/>
              <a:gd name="connsiteX4" fmla="*/ 934532 w 1243401"/>
              <a:gd name="connsiteY4" fmla="*/ 29006 h 904135"/>
              <a:gd name="connsiteX5" fmla="*/ 395667 w 1243401"/>
              <a:gd name="connsiteY5" fmla="*/ 65334 h 904135"/>
              <a:gd name="connsiteX6" fmla="*/ 2584 w 1243401"/>
              <a:gd name="connsiteY6" fmla="*/ 623429 h 904135"/>
              <a:gd name="connsiteX7" fmla="*/ 518282 w 1243401"/>
              <a:gd name="connsiteY7" fmla="*/ 783951 h 904135"/>
              <a:gd name="connsiteX8" fmla="*/ 606265 w 1243401"/>
              <a:gd name="connsiteY8" fmla="*/ 904135 h 904135"/>
              <a:gd name="connsiteX0" fmla="*/ 606265 w 1243401"/>
              <a:gd name="connsiteY0" fmla="*/ 904135 h 904135"/>
              <a:gd name="connsiteX1" fmla="*/ 798670 w 1243401"/>
              <a:gd name="connsiteY1" fmla="*/ 834221 h 904135"/>
              <a:gd name="connsiteX2" fmla="*/ 1175111 w 1243401"/>
              <a:gd name="connsiteY2" fmla="*/ 658576 h 904135"/>
              <a:gd name="connsiteX3" fmla="*/ 1221949 w 1243401"/>
              <a:gd name="connsiteY3" fmla="*/ 228056 h 904135"/>
              <a:gd name="connsiteX4" fmla="*/ 934532 w 1243401"/>
              <a:gd name="connsiteY4" fmla="*/ 29006 h 904135"/>
              <a:gd name="connsiteX5" fmla="*/ 395667 w 1243401"/>
              <a:gd name="connsiteY5" fmla="*/ 65334 h 904135"/>
              <a:gd name="connsiteX6" fmla="*/ 2584 w 1243401"/>
              <a:gd name="connsiteY6" fmla="*/ 623429 h 904135"/>
              <a:gd name="connsiteX7" fmla="*/ 518282 w 1243401"/>
              <a:gd name="connsiteY7" fmla="*/ 783951 h 904135"/>
              <a:gd name="connsiteX8" fmla="*/ 606265 w 1243401"/>
              <a:gd name="connsiteY8" fmla="*/ 904135 h 904135"/>
              <a:gd name="connsiteX0" fmla="*/ 606377 w 1243513"/>
              <a:gd name="connsiteY0" fmla="*/ 899488 h 899488"/>
              <a:gd name="connsiteX1" fmla="*/ 798782 w 1243513"/>
              <a:gd name="connsiteY1" fmla="*/ 829574 h 899488"/>
              <a:gd name="connsiteX2" fmla="*/ 1175223 w 1243513"/>
              <a:gd name="connsiteY2" fmla="*/ 653929 h 899488"/>
              <a:gd name="connsiteX3" fmla="*/ 1222061 w 1243513"/>
              <a:gd name="connsiteY3" fmla="*/ 223409 h 899488"/>
              <a:gd name="connsiteX4" fmla="*/ 934644 w 1243513"/>
              <a:gd name="connsiteY4" fmla="*/ 24359 h 899488"/>
              <a:gd name="connsiteX5" fmla="*/ 395779 w 1243513"/>
              <a:gd name="connsiteY5" fmla="*/ 60687 h 899488"/>
              <a:gd name="connsiteX6" fmla="*/ 2696 w 1243513"/>
              <a:gd name="connsiteY6" fmla="*/ 618782 h 899488"/>
              <a:gd name="connsiteX7" fmla="*/ 518394 w 1243513"/>
              <a:gd name="connsiteY7" fmla="*/ 779304 h 899488"/>
              <a:gd name="connsiteX8" fmla="*/ 606377 w 1243513"/>
              <a:gd name="connsiteY8" fmla="*/ 899488 h 899488"/>
              <a:gd name="connsiteX0" fmla="*/ 583723 w 1243513"/>
              <a:gd name="connsiteY0" fmla="*/ 917993 h 917993"/>
              <a:gd name="connsiteX1" fmla="*/ 798782 w 1243513"/>
              <a:gd name="connsiteY1" fmla="*/ 829574 h 917993"/>
              <a:gd name="connsiteX2" fmla="*/ 1175223 w 1243513"/>
              <a:gd name="connsiteY2" fmla="*/ 653929 h 917993"/>
              <a:gd name="connsiteX3" fmla="*/ 1222061 w 1243513"/>
              <a:gd name="connsiteY3" fmla="*/ 223409 h 917993"/>
              <a:gd name="connsiteX4" fmla="*/ 934644 w 1243513"/>
              <a:gd name="connsiteY4" fmla="*/ 24359 h 917993"/>
              <a:gd name="connsiteX5" fmla="*/ 395779 w 1243513"/>
              <a:gd name="connsiteY5" fmla="*/ 60687 h 917993"/>
              <a:gd name="connsiteX6" fmla="*/ 2696 w 1243513"/>
              <a:gd name="connsiteY6" fmla="*/ 618782 h 917993"/>
              <a:gd name="connsiteX7" fmla="*/ 518394 w 1243513"/>
              <a:gd name="connsiteY7" fmla="*/ 779304 h 917993"/>
              <a:gd name="connsiteX8" fmla="*/ 583723 w 1243513"/>
              <a:gd name="connsiteY8" fmla="*/ 917993 h 917993"/>
              <a:gd name="connsiteX0" fmla="*/ 583723 w 1243513"/>
              <a:gd name="connsiteY0" fmla="*/ 917993 h 917993"/>
              <a:gd name="connsiteX1" fmla="*/ 798782 w 1243513"/>
              <a:gd name="connsiteY1" fmla="*/ 829574 h 917993"/>
              <a:gd name="connsiteX2" fmla="*/ 1175223 w 1243513"/>
              <a:gd name="connsiteY2" fmla="*/ 653929 h 917993"/>
              <a:gd name="connsiteX3" fmla="*/ 1222061 w 1243513"/>
              <a:gd name="connsiteY3" fmla="*/ 223409 h 917993"/>
              <a:gd name="connsiteX4" fmla="*/ 934644 w 1243513"/>
              <a:gd name="connsiteY4" fmla="*/ 24359 h 917993"/>
              <a:gd name="connsiteX5" fmla="*/ 395779 w 1243513"/>
              <a:gd name="connsiteY5" fmla="*/ 60687 h 917993"/>
              <a:gd name="connsiteX6" fmla="*/ 2696 w 1243513"/>
              <a:gd name="connsiteY6" fmla="*/ 618782 h 917993"/>
              <a:gd name="connsiteX7" fmla="*/ 519825 w 1243513"/>
              <a:gd name="connsiteY7" fmla="*/ 803786 h 917993"/>
              <a:gd name="connsiteX8" fmla="*/ 583723 w 1243513"/>
              <a:gd name="connsiteY8" fmla="*/ 917993 h 917993"/>
              <a:gd name="connsiteX0" fmla="*/ 583723 w 1243513"/>
              <a:gd name="connsiteY0" fmla="*/ 917993 h 917993"/>
              <a:gd name="connsiteX1" fmla="*/ 798782 w 1243513"/>
              <a:gd name="connsiteY1" fmla="*/ 829574 h 917993"/>
              <a:gd name="connsiteX2" fmla="*/ 1175223 w 1243513"/>
              <a:gd name="connsiteY2" fmla="*/ 653929 h 917993"/>
              <a:gd name="connsiteX3" fmla="*/ 1222061 w 1243513"/>
              <a:gd name="connsiteY3" fmla="*/ 223409 h 917993"/>
              <a:gd name="connsiteX4" fmla="*/ 934644 w 1243513"/>
              <a:gd name="connsiteY4" fmla="*/ 24359 h 917993"/>
              <a:gd name="connsiteX5" fmla="*/ 395779 w 1243513"/>
              <a:gd name="connsiteY5" fmla="*/ 60687 h 917993"/>
              <a:gd name="connsiteX6" fmla="*/ 2696 w 1243513"/>
              <a:gd name="connsiteY6" fmla="*/ 618782 h 917993"/>
              <a:gd name="connsiteX7" fmla="*/ 519825 w 1243513"/>
              <a:gd name="connsiteY7" fmla="*/ 803786 h 917993"/>
              <a:gd name="connsiteX8" fmla="*/ 583723 w 1243513"/>
              <a:gd name="connsiteY8" fmla="*/ 917993 h 917993"/>
              <a:gd name="connsiteX0" fmla="*/ 583723 w 1232641"/>
              <a:gd name="connsiteY0" fmla="*/ 917993 h 917993"/>
              <a:gd name="connsiteX1" fmla="*/ 798782 w 1232641"/>
              <a:gd name="connsiteY1" fmla="*/ 829574 h 917993"/>
              <a:gd name="connsiteX2" fmla="*/ 1134836 w 1232641"/>
              <a:gd name="connsiteY2" fmla="*/ 659403 h 917993"/>
              <a:gd name="connsiteX3" fmla="*/ 1222061 w 1232641"/>
              <a:gd name="connsiteY3" fmla="*/ 223409 h 917993"/>
              <a:gd name="connsiteX4" fmla="*/ 934644 w 1232641"/>
              <a:gd name="connsiteY4" fmla="*/ 24359 h 917993"/>
              <a:gd name="connsiteX5" fmla="*/ 395779 w 1232641"/>
              <a:gd name="connsiteY5" fmla="*/ 60687 h 917993"/>
              <a:gd name="connsiteX6" fmla="*/ 2696 w 1232641"/>
              <a:gd name="connsiteY6" fmla="*/ 618782 h 917993"/>
              <a:gd name="connsiteX7" fmla="*/ 519825 w 1232641"/>
              <a:gd name="connsiteY7" fmla="*/ 803786 h 917993"/>
              <a:gd name="connsiteX8" fmla="*/ 583723 w 1232641"/>
              <a:gd name="connsiteY8" fmla="*/ 917993 h 917993"/>
              <a:gd name="connsiteX0" fmla="*/ 583723 w 1187264"/>
              <a:gd name="connsiteY0" fmla="*/ 917993 h 917993"/>
              <a:gd name="connsiteX1" fmla="*/ 798782 w 1187264"/>
              <a:gd name="connsiteY1" fmla="*/ 829574 h 917993"/>
              <a:gd name="connsiteX2" fmla="*/ 1134836 w 1187264"/>
              <a:gd name="connsiteY2" fmla="*/ 659403 h 917993"/>
              <a:gd name="connsiteX3" fmla="*/ 1166273 w 1187264"/>
              <a:gd name="connsiteY3" fmla="*/ 220655 h 917993"/>
              <a:gd name="connsiteX4" fmla="*/ 934644 w 1187264"/>
              <a:gd name="connsiteY4" fmla="*/ 24359 h 917993"/>
              <a:gd name="connsiteX5" fmla="*/ 395779 w 1187264"/>
              <a:gd name="connsiteY5" fmla="*/ 60687 h 917993"/>
              <a:gd name="connsiteX6" fmla="*/ 2696 w 1187264"/>
              <a:gd name="connsiteY6" fmla="*/ 618782 h 917993"/>
              <a:gd name="connsiteX7" fmla="*/ 519825 w 1187264"/>
              <a:gd name="connsiteY7" fmla="*/ 803786 h 917993"/>
              <a:gd name="connsiteX8" fmla="*/ 583723 w 1187264"/>
              <a:gd name="connsiteY8" fmla="*/ 917993 h 917993"/>
              <a:gd name="connsiteX0" fmla="*/ 583723 w 1177003"/>
              <a:gd name="connsiteY0" fmla="*/ 917993 h 917993"/>
              <a:gd name="connsiteX1" fmla="*/ 798782 w 1177003"/>
              <a:gd name="connsiteY1" fmla="*/ 829574 h 917993"/>
              <a:gd name="connsiteX2" fmla="*/ 1103676 w 1177003"/>
              <a:gd name="connsiteY2" fmla="*/ 637838 h 917993"/>
              <a:gd name="connsiteX3" fmla="*/ 1166273 w 1177003"/>
              <a:gd name="connsiteY3" fmla="*/ 220655 h 917993"/>
              <a:gd name="connsiteX4" fmla="*/ 934644 w 1177003"/>
              <a:gd name="connsiteY4" fmla="*/ 24359 h 917993"/>
              <a:gd name="connsiteX5" fmla="*/ 395779 w 1177003"/>
              <a:gd name="connsiteY5" fmla="*/ 60687 h 917993"/>
              <a:gd name="connsiteX6" fmla="*/ 2696 w 1177003"/>
              <a:gd name="connsiteY6" fmla="*/ 618782 h 917993"/>
              <a:gd name="connsiteX7" fmla="*/ 519825 w 1177003"/>
              <a:gd name="connsiteY7" fmla="*/ 803786 h 917993"/>
              <a:gd name="connsiteX8" fmla="*/ 583723 w 1177003"/>
              <a:gd name="connsiteY8" fmla="*/ 917993 h 917993"/>
              <a:gd name="connsiteX0" fmla="*/ 583613 w 1176817"/>
              <a:gd name="connsiteY0" fmla="*/ 914581 h 914581"/>
              <a:gd name="connsiteX1" fmla="*/ 798672 w 1176817"/>
              <a:gd name="connsiteY1" fmla="*/ 826162 h 914581"/>
              <a:gd name="connsiteX2" fmla="*/ 1103566 w 1176817"/>
              <a:gd name="connsiteY2" fmla="*/ 634426 h 914581"/>
              <a:gd name="connsiteX3" fmla="*/ 1166163 w 1176817"/>
              <a:gd name="connsiteY3" fmla="*/ 217243 h 914581"/>
              <a:gd name="connsiteX4" fmla="*/ 935607 w 1176817"/>
              <a:gd name="connsiteY4" fmla="*/ 36274 h 914581"/>
              <a:gd name="connsiteX5" fmla="*/ 395669 w 1176817"/>
              <a:gd name="connsiteY5" fmla="*/ 57275 h 914581"/>
              <a:gd name="connsiteX6" fmla="*/ 2586 w 1176817"/>
              <a:gd name="connsiteY6" fmla="*/ 615370 h 914581"/>
              <a:gd name="connsiteX7" fmla="*/ 519715 w 1176817"/>
              <a:gd name="connsiteY7" fmla="*/ 800374 h 914581"/>
              <a:gd name="connsiteX8" fmla="*/ 583613 w 1176817"/>
              <a:gd name="connsiteY8" fmla="*/ 914581 h 914581"/>
              <a:gd name="connsiteX0" fmla="*/ 583613 w 1176817"/>
              <a:gd name="connsiteY0" fmla="*/ 914581 h 914581"/>
              <a:gd name="connsiteX1" fmla="*/ 798672 w 1176817"/>
              <a:gd name="connsiteY1" fmla="*/ 826162 h 914581"/>
              <a:gd name="connsiteX2" fmla="*/ 1103566 w 1176817"/>
              <a:gd name="connsiteY2" fmla="*/ 634426 h 914581"/>
              <a:gd name="connsiteX3" fmla="*/ 1166163 w 1176817"/>
              <a:gd name="connsiteY3" fmla="*/ 217243 h 914581"/>
              <a:gd name="connsiteX4" fmla="*/ 935607 w 1176817"/>
              <a:gd name="connsiteY4" fmla="*/ 36274 h 914581"/>
              <a:gd name="connsiteX5" fmla="*/ 395669 w 1176817"/>
              <a:gd name="connsiteY5" fmla="*/ 57275 h 914581"/>
              <a:gd name="connsiteX6" fmla="*/ 2586 w 1176817"/>
              <a:gd name="connsiteY6" fmla="*/ 615370 h 914581"/>
              <a:gd name="connsiteX7" fmla="*/ 519715 w 1176817"/>
              <a:gd name="connsiteY7" fmla="*/ 800374 h 914581"/>
              <a:gd name="connsiteX8" fmla="*/ 583613 w 1176817"/>
              <a:gd name="connsiteY8" fmla="*/ 914581 h 914581"/>
              <a:gd name="connsiteX0" fmla="*/ 583729 w 1176933"/>
              <a:gd name="connsiteY0" fmla="*/ 903086 h 903086"/>
              <a:gd name="connsiteX1" fmla="*/ 798788 w 1176933"/>
              <a:gd name="connsiteY1" fmla="*/ 814667 h 903086"/>
              <a:gd name="connsiteX2" fmla="*/ 1103682 w 1176933"/>
              <a:gd name="connsiteY2" fmla="*/ 622931 h 903086"/>
              <a:gd name="connsiteX3" fmla="*/ 1166279 w 1176933"/>
              <a:gd name="connsiteY3" fmla="*/ 205748 h 903086"/>
              <a:gd name="connsiteX4" fmla="*/ 935723 w 1176933"/>
              <a:gd name="connsiteY4" fmla="*/ 24779 h 903086"/>
              <a:gd name="connsiteX5" fmla="*/ 395785 w 1176933"/>
              <a:gd name="connsiteY5" fmla="*/ 45780 h 903086"/>
              <a:gd name="connsiteX6" fmla="*/ 2702 w 1176933"/>
              <a:gd name="connsiteY6" fmla="*/ 603875 h 903086"/>
              <a:gd name="connsiteX7" fmla="*/ 519831 w 1176933"/>
              <a:gd name="connsiteY7" fmla="*/ 788879 h 903086"/>
              <a:gd name="connsiteX8" fmla="*/ 583729 w 1176933"/>
              <a:gd name="connsiteY8" fmla="*/ 903086 h 903086"/>
              <a:gd name="connsiteX0" fmla="*/ 550834 w 1144038"/>
              <a:gd name="connsiteY0" fmla="*/ 914274 h 914274"/>
              <a:gd name="connsiteX1" fmla="*/ 765893 w 1144038"/>
              <a:gd name="connsiteY1" fmla="*/ 825855 h 914274"/>
              <a:gd name="connsiteX2" fmla="*/ 1070787 w 1144038"/>
              <a:gd name="connsiteY2" fmla="*/ 634119 h 914274"/>
              <a:gd name="connsiteX3" fmla="*/ 1133384 w 1144038"/>
              <a:gd name="connsiteY3" fmla="*/ 216936 h 914274"/>
              <a:gd name="connsiteX4" fmla="*/ 902828 w 1144038"/>
              <a:gd name="connsiteY4" fmla="*/ 35967 h 914274"/>
              <a:gd name="connsiteX5" fmla="*/ 362890 w 1144038"/>
              <a:gd name="connsiteY5" fmla="*/ 56968 h 914274"/>
              <a:gd name="connsiteX6" fmla="*/ 2851 w 1144038"/>
              <a:gd name="connsiteY6" fmla="*/ 610585 h 914274"/>
              <a:gd name="connsiteX7" fmla="*/ 486936 w 1144038"/>
              <a:gd name="connsiteY7" fmla="*/ 800067 h 914274"/>
              <a:gd name="connsiteX8" fmla="*/ 550834 w 1144038"/>
              <a:gd name="connsiteY8" fmla="*/ 914274 h 914274"/>
              <a:gd name="connsiteX0" fmla="*/ 550834 w 1144038"/>
              <a:gd name="connsiteY0" fmla="*/ 914274 h 914274"/>
              <a:gd name="connsiteX1" fmla="*/ 765893 w 1144038"/>
              <a:gd name="connsiteY1" fmla="*/ 825855 h 914274"/>
              <a:gd name="connsiteX2" fmla="*/ 1070787 w 1144038"/>
              <a:gd name="connsiteY2" fmla="*/ 634119 h 914274"/>
              <a:gd name="connsiteX3" fmla="*/ 1133384 w 1144038"/>
              <a:gd name="connsiteY3" fmla="*/ 216936 h 914274"/>
              <a:gd name="connsiteX4" fmla="*/ 902828 w 1144038"/>
              <a:gd name="connsiteY4" fmla="*/ 35967 h 914274"/>
              <a:gd name="connsiteX5" fmla="*/ 362890 w 1144038"/>
              <a:gd name="connsiteY5" fmla="*/ 56968 h 914274"/>
              <a:gd name="connsiteX6" fmla="*/ 2851 w 1144038"/>
              <a:gd name="connsiteY6" fmla="*/ 610585 h 914274"/>
              <a:gd name="connsiteX7" fmla="*/ 486936 w 1144038"/>
              <a:gd name="connsiteY7" fmla="*/ 800067 h 914274"/>
              <a:gd name="connsiteX8" fmla="*/ 550834 w 1144038"/>
              <a:gd name="connsiteY8" fmla="*/ 914274 h 914274"/>
              <a:gd name="connsiteX0" fmla="*/ 550834 w 1144038"/>
              <a:gd name="connsiteY0" fmla="*/ 914274 h 914274"/>
              <a:gd name="connsiteX1" fmla="*/ 765893 w 1144038"/>
              <a:gd name="connsiteY1" fmla="*/ 825855 h 914274"/>
              <a:gd name="connsiteX2" fmla="*/ 1070787 w 1144038"/>
              <a:gd name="connsiteY2" fmla="*/ 634119 h 914274"/>
              <a:gd name="connsiteX3" fmla="*/ 1133384 w 1144038"/>
              <a:gd name="connsiteY3" fmla="*/ 216936 h 914274"/>
              <a:gd name="connsiteX4" fmla="*/ 902828 w 1144038"/>
              <a:gd name="connsiteY4" fmla="*/ 35967 h 914274"/>
              <a:gd name="connsiteX5" fmla="*/ 362890 w 1144038"/>
              <a:gd name="connsiteY5" fmla="*/ 56968 h 914274"/>
              <a:gd name="connsiteX6" fmla="*/ 2851 w 1144038"/>
              <a:gd name="connsiteY6" fmla="*/ 610585 h 914274"/>
              <a:gd name="connsiteX7" fmla="*/ 486936 w 1144038"/>
              <a:gd name="connsiteY7" fmla="*/ 800067 h 914274"/>
              <a:gd name="connsiteX8" fmla="*/ 550834 w 1144038"/>
              <a:gd name="connsiteY8" fmla="*/ 914274 h 914274"/>
              <a:gd name="connsiteX0" fmla="*/ 550837 w 1144041"/>
              <a:gd name="connsiteY0" fmla="*/ 905437 h 905437"/>
              <a:gd name="connsiteX1" fmla="*/ 765896 w 1144041"/>
              <a:gd name="connsiteY1" fmla="*/ 817018 h 905437"/>
              <a:gd name="connsiteX2" fmla="*/ 1070790 w 1144041"/>
              <a:gd name="connsiteY2" fmla="*/ 625282 h 905437"/>
              <a:gd name="connsiteX3" fmla="*/ 1133387 w 1144041"/>
              <a:gd name="connsiteY3" fmla="*/ 208099 h 905437"/>
              <a:gd name="connsiteX4" fmla="*/ 902831 w 1144041"/>
              <a:gd name="connsiteY4" fmla="*/ 27130 h 905437"/>
              <a:gd name="connsiteX5" fmla="*/ 362893 w 1144041"/>
              <a:gd name="connsiteY5" fmla="*/ 48131 h 905437"/>
              <a:gd name="connsiteX6" fmla="*/ 2854 w 1144041"/>
              <a:gd name="connsiteY6" fmla="*/ 601748 h 905437"/>
              <a:gd name="connsiteX7" fmla="*/ 486939 w 1144041"/>
              <a:gd name="connsiteY7" fmla="*/ 791230 h 905437"/>
              <a:gd name="connsiteX8" fmla="*/ 550837 w 1144041"/>
              <a:gd name="connsiteY8" fmla="*/ 905437 h 905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44041" h="905437">
                <a:moveTo>
                  <a:pt x="550837" y="905437"/>
                </a:moveTo>
                <a:cubicBezTo>
                  <a:pt x="625126" y="903802"/>
                  <a:pt x="679237" y="863710"/>
                  <a:pt x="765896" y="817018"/>
                </a:cubicBezTo>
                <a:cubicBezTo>
                  <a:pt x="852555" y="770326"/>
                  <a:pt x="1009542" y="726768"/>
                  <a:pt x="1070790" y="625282"/>
                </a:cubicBezTo>
                <a:cubicBezTo>
                  <a:pt x="1132038" y="523796"/>
                  <a:pt x="1161380" y="307791"/>
                  <a:pt x="1133387" y="208099"/>
                </a:cubicBezTo>
                <a:cubicBezTo>
                  <a:pt x="1105394" y="108407"/>
                  <a:pt x="1022719" y="53848"/>
                  <a:pt x="902831" y="27130"/>
                </a:cubicBezTo>
                <a:cubicBezTo>
                  <a:pt x="782943" y="412"/>
                  <a:pt x="513213" y="-25440"/>
                  <a:pt x="362893" y="48131"/>
                </a:cubicBezTo>
                <a:cubicBezTo>
                  <a:pt x="212573" y="121702"/>
                  <a:pt x="-28964" y="168558"/>
                  <a:pt x="2854" y="601748"/>
                </a:cubicBezTo>
                <a:cubicBezTo>
                  <a:pt x="40207" y="875873"/>
                  <a:pt x="350499" y="788031"/>
                  <a:pt x="486939" y="791230"/>
                </a:cubicBezTo>
                <a:cubicBezTo>
                  <a:pt x="640409" y="814584"/>
                  <a:pt x="550837" y="905437"/>
                  <a:pt x="550837" y="905437"/>
                </a:cubicBezTo>
                <a:close/>
              </a:path>
            </a:pathLst>
          </a:custGeom>
          <a:solidFill>
            <a:schemeClr val="bg1"/>
          </a:solidFill>
          <a:ln w="19050"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050E9069-99C2-41E1-ADC5-68479B69A796}"/>
              </a:ext>
            </a:extLst>
          </p:cNvPr>
          <p:cNvSpPr>
            <a:spLocks noGrp="1"/>
          </p:cNvSpPr>
          <p:nvPr>
            <p:ph type="title"/>
          </p:nvPr>
        </p:nvSpPr>
        <p:spPr>
          <a:xfrm>
            <a:off x="7078007" y="968749"/>
            <a:ext cx="4371060" cy="1590260"/>
          </a:xfrm>
        </p:spPr>
        <p:txBody>
          <a:bodyPr>
            <a:normAutofit/>
          </a:bodyPr>
          <a:lstStyle/>
          <a:p>
            <a:pPr algn="ctr"/>
            <a:r>
              <a:rPr lang="en-GB" dirty="0">
                <a:solidFill>
                  <a:srgbClr val="0070C0"/>
                </a:solidFill>
              </a:rPr>
              <a:t>Where did thrive come from?</a:t>
            </a:r>
          </a:p>
        </p:txBody>
      </p:sp>
      <p:pic>
        <p:nvPicPr>
          <p:cNvPr id="7" name="Picture 4" descr="Chart, bubble chart&#10;&#10;Description automatically generated">
            <a:extLst>
              <a:ext uri="{FF2B5EF4-FFF2-40B4-BE49-F238E27FC236}">
                <a16:creationId xmlns:a16="http://schemas.microsoft.com/office/drawing/2014/main" id="{63FBFE75-618A-41B1-8DC4-AB55E23F2DA0}"/>
              </a:ext>
            </a:extLst>
          </p:cNvPr>
          <p:cNvPicPr>
            <a:picLocks noChangeAspect="1"/>
          </p:cNvPicPr>
          <p:nvPr/>
        </p:nvPicPr>
        <p:blipFill>
          <a:blip r:embed="rId2"/>
          <a:stretch>
            <a:fillRect/>
          </a:stretch>
        </p:blipFill>
        <p:spPr>
          <a:xfrm>
            <a:off x="679581" y="638174"/>
            <a:ext cx="5008414" cy="2579333"/>
          </a:xfrm>
          <a:prstGeom prst="rect">
            <a:avLst/>
          </a:prstGeom>
        </p:spPr>
      </p:pic>
      <p:sp>
        <p:nvSpPr>
          <p:cNvPr id="49" name="Freeform: Shape 39">
            <a:extLst>
              <a:ext uri="{FF2B5EF4-FFF2-40B4-BE49-F238E27FC236}">
                <a16:creationId xmlns:a16="http://schemas.microsoft.com/office/drawing/2014/main" id="{05D9F2FB-1814-467D-A608-A6F63BCB69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33803">
            <a:off x="6881090" y="648159"/>
            <a:ext cx="4798360" cy="2337444"/>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5655 w 1248446"/>
              <a:gd name="connsiteY6" fmla="*/ 737211 h 873038"/>
              <a:gd name="connsiteX7" fmla="*/ 628618 w 1248446"/>
              <a:gd name="connsiteY7" fmla="*/ 873038 h 873038"/>
              <a:gd name="connsiteX0" fmla="*/ 623222 w 1217951"/>
              <a:gd name="connsiteY0" fmla="*/ 893096 h 893096"/>
              <a:gd name="connsiteX1" fmla="*/ 815627 w 1217951"/>
              <a:gd name="connsiteY1" fmla="*/ 823182 h 893096"/>
              <a:gd name="connsiteX2" fmla="*/ 1174433 w 1217951"/>
              <a:gd name="connsiteY2" fmla="*/ 650399 h 893096"/>
              <a:gd name="connsiteX3" fmla="*/ 1173386 w 1217951"/>
              <a:gd name="connsiteY3" fmla="*/ 212820 h 893096"/>
              <a:gd name="connsiteX4" fmla="*/ 952921 w 1217951"/>
              <a:gd name="connsiteY4" fmla="*/ 42449 h 893096"/>
              <a:gd name="connsiteX5" fmla="*/ 454058 w 1217951"/>
              <a:gd name="connsiteY5" fmla="*/ 52514 h 893096"/>
              <a:gd name="connsiteX6" fmla="*/ 1906 w 1217951"/>
              <a:gd name="connsiteY6" fmla="*/ 615251 h 893096"/>
              <a:gd name="connsiteX7" fmla="*/ 540259 w 1217951"/>
              <a:gd name="connsiteY7" fmla="*/ 757269 h 893096"/>
              <a:gd name="connsiteX8" fmla="*/ 623222 w 1217951"/>
              <a:gd name="connsiteY8" fmla="*/ 893096 h 893096"/>
              <a:gd name="connsiteX0" fmla="*/ 623222 w 1220978"/>
              <a:gd name="connsiteY0" fmla="*/ 893096 h 893096"/>
              <a:gd name="connsiteX1" fmla="*/ 815627 w 1220978"/>
              <a:gd name="connsiteY1" fmla="*/ 823182 h 893096"/>
              <a:gd name="connsiteX2" fmla="*/ 1174433 w 1220978"/>
              <a:gd name="connsiteY2" fmla="*/ 650399 h 893096"/>
              <a:gd name="connsiteX3" fmla="*/ 1173386 w 1220978"/>
              <a:gd name="connsiteY3" fmla="*/ 212820 h 893096"/>
              <a:gd name="connsiteX4" fmla="*/ 952921 w 1220978"/>
              <a:gd name="connsiteY4" fmla="*/ 42449 h 893096"/>
              <a:gd name="connsiteX5" fmla="*/ 454058 w 1220978"/>
              <a:gd name="connsiteY5" fmla="*/ 52514 h 893096"/>
              <a:gd name="connsiteX6" fmla="*/ 1906 w 1220978"/>
              <a:gd name="connsiteY6" fmla="*/ 615251 h 893096"/>
              <a:gd name="connsiteX7" fmla="*/ 540259 w 1220978"/>
              <a:gd name="connsiteY7" fmla="*/ 757269 h 893096"/>
              <a:gd name="connsiteX8" fmla="*/ 623222 w 1220978"/>
              <a:gd name="connsiteY8" fmla="*/ 893096 h 893096"/>
              <a:gd name="connsiteX0" fmla="*/ 624315 w 1222071"/>
              <a:gd name="connsiteY0" fmla="*/ 871608 h 871608"/>
              <a:gd name="connsiteX1" fmla="*/ 816720 w 1222071"/>
              <a:gd name="connsiteY1" fmla="*/ 801694 h 871608"/>
              <a:gd name="connsiteX2" fmla="*/ 1175526 w 1222071"/>
              <a:gd name="connsiteY2" fmla="*/ 628911 h 871608"/>
              <a:gd name="connsiteX3" fmla="*/ 1174479 w 1222071"/>
              <a:gd name="connsiteY3" fmla="*/ 191332 h 871608"/>
              <a:gd name="connsiteX4" fmla="*/ 954014 w 1222071"/>
              <a:gd name="connsiteY4" fmla="*/ 20961 h 871608"/>
              <a:gd name="connsiteX5" fmla="*/ 455151 w 1222071"/>
              <a:gd name="connsiteY5" fmla="*/ 31026 h 871608"/>
              <a:gd name="connsiteX6" fmla="*/ 2999 w 1222071"/>
              <a:gd name="connsiteY6" fmla="*/ 593763 h 871608"/>
              <a:gd name="connsiteX7" fmla="*/ 541352 w 1222071"/>
              <a:gd name="connsiteY7" fmla="*/ 735781 h 871608"/>
              <a:gd name="connsiteX8" fmla="*/ 624315 w 1222071"/>
              <a:gd name="connsiteY8" fmla="*/ 871608 h 871608"/>
              <a:gd name="connsiteX0" fmla="*/ 624980 w 1222736"/>
              <a:gd name="connsiteY0" fmla="*/ 870777 h 870777"/>
              <a:gd name="connsiteX1" fmla="*/ 817385 w 1222736"/>
              <a:gd name="connsiteY1" fmla="*/ 800863 h 870777"/>
              <a:gd name="connsiteX2" fmla="*/ 1176191 w 1222736"/>
              <a:gd name="connsiteY2" fmla="*/ 628080 h 870777"/>
              <a:gd name="connsiteX3" fmla="*/ 1175144 w 1222736"/>
              <a:gd name="connsiteY3" fmla="*/ 190501 h 870777"/>
              <a:gd name="connsiteX4" fmla="*/ 954679 w 1222736"/>
              <a:gd name="connsiteY4" fmla="*/ 20130 h 870777"/>
              <a:gd name="connsiteX5" fmla="*/ 414382 w 1222736"/>
              <a:gd name="connsiteY5" fmla="*/ 31976 h 870777"/>
              <a:gd name="connsiteX6" fmla="*/ 3664 w 1222736"/>
              <a:gd name="connsiteY6" fmla="*/ 592932 h 870777"/>
              <a:gd name="connsiteX7" fmla="*/ 542017 w 1222736"/>
              <a:gd name="connsiteY7" fmla="*/ 734950 h 870777"/>
              <a:gd name="connsiteX8" fmla="*/ 624980 w 1222736"/>
              <a:gd name="connsiteY8" fmla="*/ 870777 h 870777"/>
              <a:gd name="connsiteX0" fmla="*/ 624943 w 1222699"/>
              <a:gd name="connsiteY0" fmla="*/ 884146 h 884146"/>
              <a:gd name="connsiteX1" fmla="*/ 817348 w 1222699"/>
              <a:gd name="connsiteY1" fmla="*/ 814232 h 884146"/>
              <a:gd name="connsiteX2" fmla="*/ 1176154 w 1222699"/>
              <a:gd name="connsiteY2" fmla="*/ 641449 h 884146"/>
              <a:gd name="connsiteX3" fmla="*/ 1175107 w 1222699"/>
              <a:gd name="connsiteY3" fmla="*/ 203870 h 884146"/>
              <a:gd name="connsiteX4" fmla="*/ 954642 w 1222699"/>
              <a:gd name="connsiteY4" fmla="*/ 33499 h 884146"/>
              <a:gd name="connsiteX5" fmla="*/ 414345 w 1222699"/>
              <a:gd name="connsiteY5" fmla="*/ 45345 h 884146"/>
              <a:gd name="connsiteX6" fmla="*/ 3627 w 1222699"/>
              <a:gd name="connsiteY6" fmla="*/ 606301 h 884146"/>
              <a:gd name="connsiteX7" fmla="*/ 541980 w 1222699"/>
              <a:gd name="connsiteY7" fmla="*/ 748319 h 884146"/>
              <a:gd name="connsiteX8" fmla="*/ 624943 w 1222699"/>
              <a:gd name="connsiteY8" fmla="*/ 884146 h 884146"/>
              <a:gd name="connsiteX0" fmla="*/ 623477 w 1218278"/>
              <a:gd name="connsiteY0" fmla="*/ 904314 h 904314"/>
              <a:gd name="connsiteX1" fmla="*/ 815882 w 1218278"/>
              <a:gd name="connsiteY1" fmla="*/ 834400 h 904314"/>
              <a:gd name="connsiteX2" fmla="*/ 1174688 w 1218278"/>
              <a:gd name="connsiteY2" fmla="*/ 661617 h 904314"/>
              <a:gd name="connsiteX3" fmla="*/ 1173641 w 1218278"/>
              <a:gd name="connsiteY3" fmla="*/ 224038 h 904314"/>
              <a:gd name="connsiteX4" fmla="*/ 951744 w 1218278"/>
              <a:gd name="connsiteY4" fmla="*/ 29185 h 904314"/>
              <a:gd name="connsiteX5" fmla="*/ 412879 w 1218278"/>
              <a:gd name="connsiteY5" fmla="*/ 65513 h 904314"/>
              <a:gd name="connsiteX6" fmla="*/ 2161 w 1218278"/>
              <a:gd name="connsiteY6" fmla="*/ 626469 h 904314"/>
              <a:gd name="connsiteX7" fmla="*/ 540514 w 1218278"/>
              <a:gd name="connsiteY7" fmla="*/ 768487 h 904314"/>
              <a:gd name="connsiteX8" fmla="*/ 623477 w 1218278"/>
              <a:gd name="connsiteY8" fmla="*/ 904314 h 904314"/>
              <a:gd name="connsiteX0" fmla="*/ 630807 w 1225608"/>
              <a:gd name="connsiteY0" fmla="*/ 904314 h 904314"/>
              <a:gd name="connsiteX1" fmla="*/ 823212 w 1225608"/>
              <a:gd name="connsiteY1" fmla="*/ 834400 h 904314"/>
              <a:gd name="connsiteX2" fmla="*/ 1182018 w 1225608"/>
              <a:gd name="connsiteY2" fmla="*/ 661617 h 904314"/>
              <a:gd name="connsiteX3" fmla="*/ 1180971 w 1225608"/>
              <a:gd name="connsiteY3" fmla="*/ 224038 h 904314"/>
              <a:gd name="connsiteX4" fmla="*/ 959074 w 1225608"/>
              <a:gd name="connsiteY4" fmla="*/ 29185 h 904314"/>
              <a:gd name="connsiteX5" fmla="*/ 420209 w 1225608"/>
              <a:gd name="connsiteY5" fmla="*/ 65513 h 904314"/>
              <a:gd name="connsiteX6" fmla="*/ 9491 w 1225608"/>
              <a:gd name="connsiteY6" fmla="*/ 626469 h 904314"/>
              <a:gd name="connsiteX7" fmla="*/ 547844 w 1225608"/>
              <a:gd name="connsiteY7" fmla="*/ 768487 h 904314"/>
              <a:gd name="connsiteX8" fmla="*/ 630807 w 1225608"/>
              <a:gd name="connsiteY8" fmla="*/ 904314 h 904314"/>
              <a:gd name="connsiteX0" fmla="*/ 631450 w 1226251"/>
              <a:gd name="connsiteY0" fmla="*/ 896948 h 896948"/>
              <a:gd name="connsiteX1" fmla="*/ 823855 w 1226251"/>
              <a:gd name="connsiteY1" fmla="*/ 827034 h 896948"/>
              <a:gd name="connsiteX2" fmla="*/ 1182661 w 1226251"/>
              <a:gd name="connsiteY2" fmla="*/ 654251 h 896948"/>
              <a:gd name="connsiteX3" fmla="*/ 1181614 w 1226251"/>
              <a:gd name="connsiteY3" fmla="*/ 216672 h 896948"/>
              <a:gd name="connsiteX4" fmla="*/ 959717 w 1226251"/>
              <a:gd name="connsiteY4" fmla="*/ 21819 h 896948"/>
              <a:gd name="connsiteX5" fmla="*/ 420852 w 1226251"/>
              <a:gd name="connsiteY5" fmla="*/ 58147 h 896948"/>
              <a:gd name="connsiteX6" fmla="*/ 10134 w 1226251"/>
              <a:gd name="connsiteY6" fmla="*/ 619103 h 896948"/>
              <a:gd name="connsiteX7" fmla="*/ 548487 w 1226251"/>
              <a:gd name="connsiteY7" fmla="*/ 761121 h 896948"/>
              <a:gd name="connsiteX8" fmla="*/ 631450 w 1226251"/>
              <a:gd name="connsiteY8" fmla="*/ 896948 h 896948"/>
              <a:gd name="connsiteX0" fmla="*/ 631450 w 1240153"/>
              <a:gd name="connsiteY0" fmla="*/ 896948 h 896948"/>
              <a:gd name="connsiteX1" fmla="*/ 823855 w 1240153"/>
              <a:gd name="connsiteY1" fmla="*/ 827034 h 896948"/>
              <a:gd name="connsiteX2" fmla="*/ 1182661 w 1240153"/>
              <a:gd name="connsiteY2" fmla="*/ 654251 h 896948"/>
              <a:gd name="connsiteX3" fmla="*/ 1217456 w 1240153"/>
              <a:gd name="connsiteY3" fmla="*/ 220742 h 896948"/>
              <a:gd name="connsiteX4" fmla="*/ 959717 w 1240153"/>
              <a:gd name="connsiteY4" fmla="*/ 21819 h 896948"/>
              <a:gd name="connsiteX5" fmla="*/ 420852 w 1240153"/>
              <a:gd name="connsiteY5" fmla="*/ 58147 h 896948"/>
              <a:gd name="connsiteX6" fmla="*/ 10134 w 1240153"/>
              <a:gd name="connsiteY6" fmla="*/ 619103 h 896948"/>
              <a:gd name="connsiteX7" fmla="*/ 548487 w 1240153"/>
              <a:gd name="connsiteY7" fmla="*/ 761121 h 896948"/>
              <a:gd name="connsiteX8" fmla="*/ 631450 w 1240153"/>
              <a:gd name="connsiteY8" fmla="*/ 896948 h 896948"/>
              <a:gd name="connsiteX0" fmla="*/ 631450 w 1262945"/>
              <a:gd name="connsiteY0" fmla="*/ 896948 h 896948"/>
              <a:gd name="connsiteX1" fmla="*/ 823855 w 1262945"/>
              <a:gd name="connsiteY1" fmla="*/ 827034 h 896948"/>
              <a:gd name="connsiteX2" fmla="*/ 1182661 w 1262945"/>
              <a:gd name="connsiteY2" fmla="*/ 654251 h 896948"/>
              <a:gd name="connsiteX3" fmla="*/ 1247134 w 1262945"/>
              <a:gd name="connsiteY3" fmla="*/ 220869 h 896948"/>
              <a:gd name="connsiteX4" fmla="*/ 959717 w 1262945"/>
              <a:gd name="connsiteY4" fmla="*/ 21819 h 896948"/>
              <a:gd name="connsiteX5" fmla="*/ 420852 w 1262945"/>
              <a:gd name="connsiteY5" fmla="*/ 58147 h 896948"/>
              <a:gd name="connsiteX6" fmla="*/ 10134 w 1262945"/>
              <a:gd name="connsiteY6" fmla="*/ 619103 h 896948"/>
              <a:gd name="connsiteX7" fmla="*/ 548487 w 1262945"/>
              <a:gd name="connsiteY7" fmla="*/ 761121 h 896948"/>
              <a:gd name="connsiteX8" fmla="*/ 631450 w 1262945"/>
              <a:gd name="connsiteY8" fmla="*/ 896948 h 896948"/>
              <a:gd name="connsiteX0" fmla="*/ 631450 w 1268586"/>
              <a:gd name="connsiteY0" fmla="*/ 896948 h 896948"/>
              <a:gd name="connsiteX1" fmla="*/ 823855 w 1268586"/>
              <a:gd name="connsiteY1" fmla="*/ 827034 h 896948"/>
              <a:gd name="connsiteX2" fmla="*/ 1200296 w 1268586"/>
              <a:gd name="connsiteY2" fmla="*/ 651389 h 896948"/>
              <a:gd name="connsiteX3" fmla="*/ 1247134 w 1268586"/>
              <a:gd name="connsiteY3" fmla="*/ 220869 h 896948"/>
              <a:gd name="connsiteX4" fmla="*/ 959717 w 1268586"/>
              <a:gd name="connsiteY4" fmla="*/ 21819 h 896948"/>
              <a:gd name="connsiteX5" fmla="*/ 420852 w 1268586"/>
              <a:gd name="connsiteY5" fmla="*/ 58147 h 896948"/>
              <a:gd name="connsiteX6" fmla="*/ 10134 w 1268586"/>
              <a:gd name="connsiteY6" fmla="*/ 619103 h 896948"/>
              <a:gd name="connsiteX7" fmla="*/ 548487 w 1268586"/>
              <a:gd name="connsiteY7" fmla="*/ 761121 h 896948"/>
              <a:gd name="connsiteX8" fmla="*/ 631450 w 1268586"/>
              <a:gd name="connsiteY8" fmla="*/ 896948 h 896948"/>
              <a:gd name="connsiteX0" fmla="*/ 631450 w 1268586"/>
              <a:gd name="connsiteY0" fmla="*/ 896948 h 896948"/>
              <a:gd name="connsiteX1" fmla="*/ 823855 w 1268586"/>
              <a:gd name="connsiteY1" fmla="*/ 827034 h 896948"/>
              <a:gd name="connsiteX2" fmla="*/ 1200296 w 1268586"/>
              <a:gd name="connsiteY2" fmla="*/ 651389 h 896948"/>
              <a:gd name="connsiteX3" fmla="*/ 1247134 w 1268586"/>
              <a:gd name="connsiteY3" fmla="*/ 220869 h 896948"/>
              <a:gd name="connsiteX4" fmla="*/ 959717 w 1268586"/>
              <a:gd name="connsiteY4" fmla="*/ 21819 h 896948"/>
              <a:gd name="connsiteX5" fmla="*/ 420852 w 1268586"/>
              <a:gd name="connsiteY5" fmla="*/ 58147 h 896948"/>
              <a:gd name="connsiteX6" fmla="*/ 10134 w 1268586"/>
              <a:gd name="connsiteY6" fmla="*/ 619103 h 896948"/>
              <a:gd name="connsiteX7" fmla="*/ 548487 w 1268586"/>
              <a:gd name="connsiteY7" fmla="*/ 761121 h 896948"/>
              <a:gd name="connsiteX8" fmla="*/ 631450 w 1268586"/>
              <a:gd name="connsiteY8" fmla="*/ 896948 h 896948"/>
              <a:gd name="connsiteX0" fmla="*/ 631450 w 1268586"/>
              <a:gd name="connsiteY0" fmla="*/ 896948 h 896948"/>
              <a:gd name="connsiteX1" fmla="*/ 823855 w 1268586"/>
              <a:gd name="connsiteY1" fmla="*/ 827034 h 896948"/>
              <a:gd name="connsiteX2" fmla="*/ 1200296 w 1268586"/>
              <a:gd name="connsiteY2" fmla="*/ 651389 h 896948"/>
              <a:gd name="connsiteX3" fmla="*/ 1247134 w 1268586"/>
              <a:gd name="connsiteY3" fmla="*/ 220869 h 896948"/>
              <a:gd name="connsiteX4" fmla="*/ 959717 w 1268586"/>
              <a:gd name="connsiteY4" fmla="*/ 21819 h 896948"/>
              <a:gd name="connsiteX5" fmla="*/ 420852 w 1268586"/>
              <a:gd name="connsiteY5" fmla="*/ 58147 h 896948"/>
              <a:gd name="connsiteX6" fmla="*/ 10134 w 1268586"/>
              <a:gd name="connsiteY6" fmla="*/ 619103 h 896948"/>
              <a:gd name="connsiteX7" fmla="*/ 543467 w 1268586"/>
              <a:gd name="connsiteY7" fmla="*/ 776764 h 896948"/>
              <a:gd name="connsiteX8" fmla="*/ 631450 w 1268586"/>
              <a:gd name="connsiteY8" fmla="*/ 896948 h 896948"/>
              <a:gd name="connsiteX0" fmla="*/ 613559 w 1250695"/>
              <a:gd name="connsiteY0" fmla="*/ 904135 h 904135"/>
              <a:gd name="connsiteX1" fmla="*/ 805964 w 1250695"/>
              <a:gd name="connsiteY1" fmla="*/ 834221 h 904135"/>
              <a:gd name="connsiteX2" fmla="*/ 1182405 w 1250695"/>
              <a:gd name="connsiteY2" fmla="*/ 658576 h 904135"/>
              <a:gd name="connsiteX3" fmla="*/ 1229243 w 1250695"/>
              <a:gd name="connsiteY3" fmla="*/ 228056 h 904135"/>
              <a:gd name="connsiteX4" fmla="*/ 941826 w 1250695"/>
              <a:gd name="connsiteY4" fmla="*/ 29006 h 904135"/>
              <a:gd name="connsiteX5" fmla="*/ 402961 w 1250695"/>
              <a:gd name="connsiteY5" fmla="*/ 65334 h 904135"/>
              <a:gd name="connsiteX6" fmla="*/ 9878 w 1250695"/>
              <a:gd name="connsiteY6" fmla="*/ 623429 h 904135"/>
              <a:gd name="connsiteX7" fmla="*/ 525576 w 1250695"/>
              <a:gd name="connsiteY7" fmla="*/ 783951 h 904135"/>
              <a:gd name="connsiteX8" fmla="*/ 613559 w 1250695"/>
              <a:gd name="connsiteY8" fmla="*/ 904135 h 904135"/>
              <a:gd name="connsiteX0" fmla="*/ 606265 w 1243401"/>
              <a:gd name="connsiteY0" fmla="*/ 904135 h 904135"/>
              <a:gd name="connsiteX1" fmla="*/ 798670 w 1243401"/>
              <a:gd name="connsiteY1" fmla="*/ 834221 h 904135"/>
              <a:gd name="connsiteX2" fmla="*/ 1175111 w 1243401"/>
              <a:gd name="connsiteY2" fmla="*/ 658576 h 904135"/>
              <a:gd name="connsiteX3" fmla="*/ 1221949 w 1243401"/>
              <a:gd name="connsiteY3" fmla="*/ 228056 h 904135"/>
              <a:gd name="connsiteX4" fmla="*/ 934532 w 1243401"/>
              <a:gd name="connsiteY4" fmla="*/ 29006 h 904135"/>
              <a:gd name="connsiteX5" fmla="*/ 395667 w 1243401"/>
              <a:gd name="connsiteY5" fmla="*/ 65334 h 904135"/>
              <a:gd name="connsiteX6" fmla="*/ 2584 w 1243401"/>
              <a:gd name="connsiteY6" fmla="*/ 623429 h 904135"/>
              <a:gd name="connsiteX7" fmla="*/ 518282 w 1243401"/>
              <a:gd name="connsiteY7" fmla="*/ 783951 h 904135"/>
              <a:gd name="connsiteX8" fmla="*/ 606265 w 1243401"/>
              <a:gd name="connsiteY8" fmla="*/ 904135 h 904135"/>
              <a:gd name="connsiteX0" fmla="*/ 606265 w 1243401"/>
              <a:gd name="connsiteY0" fmla="*/ 904135 h 904135"/>
              <a:gd name="connsiteX1" fmla="*/ 798670 w 1243401"/>
              <a:gd name="connsiteY1" fmla="*/ 834221 h 904135"/>
              <a:gd name="connsiteX2" fmla="*/ 1175111 w 1243401"/>
              <a:gd name="connsiteY2" fmla="*/ 658576 h 904135"/>
              <a:gd name="connsiteX3" fmla="*/ 1221949 w 1243401"/>
              <a:gd name="connsiteY3" fmla="*/ 228056 h 904135"/>
              <a:gd name="connsiteX4" fmla="*/ 934532 w 1243401"/>
              <a:gd name="connsiteY4" fmla="*/ 29006 h 904135"/>
              <a:gd name="connsiteX5" fmla="*/ 395667 w 1243401"/>
              <a:gd name="connsiteY5" fmla="*/ 65334 h 904135"/>
              <a:gd name="connsiteX6" fmla="*/ 2584 w 1243401"/>
              <a:gd name="connsiteY6" fmla="*/ 623429 h 904135"/>
              <a:gd name="connsiteX7" fmla="*/ 518282 w 1243401"/>
              <a:gd name="connsiteY7" fmla="*/ 783951 h 904135"/>
              <a:gd name="connsiteX8" fmla="*/ 606265 w 1243401"/>
              <a:gd name="connsiteY8" fmla="*/ 904135 h 904135"/>
              <a:gd name="connsiteX0" fmla="*/ 606377 w 1243513"/>
              <a:gd name="connsiteY0" fmla="*/ 899488 h 899488"/>
              <a:gd name="connsiteX1" fmla="*/ 798782 w 1243513"/>
              <a:gd name="connsiteY1" fmla="*/ 829574 h 899488"/>
              <a:gd name="connsiteX2" fmla="*/ 1175223 w 1243513"/>
              <a:gd name="connsiteY2" fmla="*/ 653929 h 899488"/>
              <a:gd name="connsiteX3" fmla="*/ 1222061 w 1243513"/>
              <a:gd name="connsiteY3" fmla="*/ 223409 h 899488"/>
              <a:gd name="connsiteX4" fmla="*/ 934644 w 1243513"/>
              <a:gd name="connsiteY4" fmla="*/ 24359 h 899488"/>
              <a:gd name="connsiteX5" fmla="*/ 395779 w 1243513"/>
              <a:gd name="connsiteY5" fmla="*/ 60687 h 899488"/>
              <a:gd name="connsiteX6" fmla="*/ 2696 w 1243513"/>
              <a:gd name="connsiteY6" fmla="*/ 618782 h 899488"/>
              <a:gd name="connsiteX7" fmla="*/ 518394 w 1243513"/>
              <a:gd name="connsiteY7" fmla="*/ 779304 h 899488"/>
              <a:gd name="connsiteX8" fmla="*/ 606377 w 1243513"/>
              <a:gd name="connsiteY8" fmla="*/ 899488 h 899488"/>
              <a:gd name="connsiteX0" fmla="*/ 583723 w 1243513"/>
              <a:gd name="connsiteY0" fmla="*/ 917993 h 917993"/>
              <a:gd name="connsiteX1" fmla="*/ 798782 w 1243513"/>
              <a:gd name="connsiteY1" fmla="*/ 829574 h 917993"/>
              <a:gd name="connsiteX2" fmla="*/ 1175223 w 1243513"/>
              <a:gd name="connsiteY2" fmla="*/ 653929 h 917993"/>
              <a:gd name="connsiteX3" fmla="*/ 1222061 w 1243513"/>
              <a:gd name="connsiteY3" fmla="*/ 223409 h 917993"/>
              <a:gd name="connsiteX4" fmla="*/ 934644 w 1243513"/>
              <a:gd name="connsiteY4" fmla="*/ 24359 h 917993"/>
              <a:gd name="connsiteX5" fmla="*/ 395779 w 1243513"/>
              <a:gd name="connsiteY5" fmla="*/ 60687 h 917993"/>
              <a:gd name="connsiteX6" fmla="*/ 2696 w 1243513"/>
              <a:gd name="connsiteY6" fmla="*/ 618782 h 917993"/>
              <a:gd name="connsiteX7" fmla="*/ 518394 w 1243513"/>
              <a:gd name="connsiteY7" fmla="*/ 779304 h 917993"/>
              <a:gd name="connsiteX8" fmla="*/ 583723 w 1243513"/>
              <a:gd name="connsiteY8" fmla="*/ 917993 h 917993"/>
              <a:gd name="connsiteX0" fmla="*/ 583723 w 1243513"/>
              <a:gd name="connsiteY0" fmla="*/ 917993 h 917993"/>
              <a:gd name="connsiteX1" fmla="*/ 798782 w 1243513"/>
              <a:gd name="connsiteY1" fmla="*/ 829574 h 917993"/>
              <a:gd name="connsiteX2" fmla="*/ 1175223 w 1243513"/>
              <a:gd name="connsiteY2" fmla="*/ 653929 h 917993"/>
              <a:gd name="connsiteX3" fmla="*/ 1222061 w 1243513"/>
              <a:gd name="connsiteY3" fmla="*/ 223409 h 917993"/>
              <a:gd name="connsiteX4" fmla="*/ 934644 w 1243513"/>
              <a:gd name="connsiteY4" fmla="*/ 24359 h 917993"/>
              <a:gd name="connsiteX5" fmla="*/ 395779 w 1243513"/>
              <a:gd name="connsiteY5" fmla="*/ 60687 h 917993"/>
              <a:gd name="connsiteX6" fmla="*/ 2696 w 1243513"/>
              <a:gd name="connsiteY6" fmla="*/ 618782 h 917993"/>
              <a:gd name="connsiteX7" fmla="*/ 519825 w 1243513"/>
              <a:gd name="connsiteY7" fmla="*/ 803786 h 917993"/>
              <a:gd name="connsiteX8" fmla="*/ 583723 w 1243513"/>
              <a:gd name="connsiteY8" fmla="*/ 917993 h 917993"/>
              <a:gd name="connsiteX0" fmla="*/ 583723 w 1243513"/>
              <a:gd name="connsiteY0" fmla="*/ 917993 h 917993"/>
              <a:gd name="connsiteX1" fmla="*/ 798782 w 1243513"/>
              <a:gd name="connsiteY1" fmla="*/ 829574 h 917993"/>
              <a:gd name="connsiteX2" fmla="*/ 1175223 w 1243513"/>
              <a:gd name="connsiteY2" fmla="*/ 653929 h 917993"/>
              <a:gd name="connsiteX3" fmla="*/ 1222061 w 1243513"/>
              <a:gd name="connsiteY3" fmla="*/ 223409 h 917993"/>
              <a:gd name="connsiteX4" fmla="*/ 934644 w 1243513"/>
              <a:gd name="connsiteY4" fmla="*/ 24359 h 917993"/>
              <a:gd name="connsiteX5" fmla="*/ 395779 w 1243513"/>
              <a:gd name="connsiteY5" fmla="*/ 60687 h 917993"/>
              <a:gd name="connsiteX6" fmla="*/ 2696 w 1243513"/>
              <a:gd name="connsiteY6" fmla="*/ 618782 h 917993"/>
              <a:gd name="connsiteX7" fmla="*/ 519825 w 1243513"/>
              <a:gd name="connsiteY7" fmla="*/ 803786 h 917993"/>
              <a:gd name="connsiteX8" fmla="*/ 583723 w 1243513"/>
              <a:gd name="connsiteY8" fmla="*/ 917993 h 917993"/>
              <a:gd name="connsiteX0" fmla="*/ 583723 w 1232641"/>
              <a:gd name="connsiteY0" fmla="*/ 917993 h 917993"/>
              <a:gd name="connsiteX1" fmla="*/ 798782 w 1232641"/>
              <a:gd name="connsiteY1" fmla="*/ 829574 h 917993"/>
              <a:gd name="connsiteX2" fmla="*/ 1134836 w 1232641"/>
              <a:gd name="connsiteY2" fmla="*/ 659403 h 917993"/>
              <a:gd name="connsiteX3" fmla="*/ 1222061 w 1232641"/>
              <a:gd name="connsiteY3" fmla="*/ 223409 h 917993"/>
              <a:gd name="connsiteX4" fmla="*/ 934644 w 1232641"/>
              <a:gd name="connsiteY4" fmla="*/ 24359 h 917993"/>
              <a:gd name="connsiteX5" fmla="*/ 395779 w 1232641"/>
              <a:gd name="connsiteY5" fmla="*/ 60687 h 917993"/>
              <a:gd name="connsiteX6" fmla="*/ 2696 w 1232641"/>
              <a:gd name="connsiteY6" fmla="*/ 618782 h 917993"/>
              <a:gd name="connsiteX7" fmla="*/ 519825 w 1232641"/>
              <a:gd name="connsiteY7" fmla="*/ 803786 h 917993"/>
              <a:gd name="connsiteX8" fmla="*/ 583723 w 1232641"/>
              <a:gd name="connsiteY8" fmla="*/ 917993 h 917993"/>
              <a:gd name="connsiteX0" fmla="*/ 583723 w 1187264"/>
              <a:gd name="connsiteY0" fmla="*/ 917993 h 917993"/>
              <a:gd name="connsiteX1" fmla="*/ 798782 w 1187264"/>
              <a:gd name="connsiteY1" fmla="*/ 829574 h 917993"/>
              <a:gd name="connsiteX2" fmla="*/ 1134836 w 1187264"/>
              <a:gd name="connsiteY2" fmla="*/ 659403 h 917993"/>
              <a:gd name="connsiteX3" fmla="*/ 1166273 w 1187264"/>
              <a:gd name="connsiteY3" fmla="*/ 220655 h 917993"/>
              <a:gd name="connsiteX4" fmla="*/ 934644 w 1187264"/>
              <a:gd name="connsiteY4" fmla="*/ 24359 h 917993"/>
              <a:gd name="connsiteX5" fmla="*/ 395779 w 1187264"/>
              <a:gd name="connsiteY5" fmla="*/ 60687 h 917993"/>
              <a:gd name="connsiteX6" fmla="*/ 2696 w 1187264"/>
              <a:gd name="connsiteY6" fmla="*/ 618782 h 917993"/>
              <a:gd name="connsiteX7" fmla="*/ 519825 w 1187264"/>
              <a:gd name="connsiteY7" fmla="*/ 803786 h 917993"/>
              <a:gd name="connsiteX8" fmla="*/ 583723 w 1187264"/>
              <a:gd name="connsiteY8" fmla="*/ 917993 h 917993"/>
              <a:gd name="connsiteX0" fmla="*/ 583723 w 1177003"/>
              <a:gd name="connsiteY0" fmla="*/ 917993 h 917993"/>
              <a:gd name="connsiteX1" fmla="*/ 798782 w 1177003"/>
              <a:gd name="connsiteY1" fmla="*/ 829574 h 917993"/>
              <a:gd name="connsiteX2" fmla="*/ 1103676 w 1177003"/>
              <a:gd name="connsiteY2" fmla="*/ 637838 h 917993"/>
              <a:gd name="connsiteX3" fmla="*/ 1166273 w 1177003"/>
              <a:gd name="connsiteY3" fmla="*/ 220655 h 917993"/>
              <a:gd name="connsiteX4" fmla="*/ 934644 w 1177003"/>
              <a:gd name="connsiteY4" fmla="*/ 24359 h 917993"/>
              <a:gd name="connsiteX5" fmla="*/ 395779 w 1177003"/>
              <a:gd name="connsiteY5" fmla="*/ 60687 h 917993"/>
              <a:gd name="connsiteX6" fmla="*/ 2696 w 1177003"/>
              <a:gd name="connsiteY6" fmla="*/ 618782 h 917993"/>
              <a:gd name="connsiteX7" fmla="*/ 519825 w 1177003"/>
              <a:gd name="connsiteY7" fmla="*/ 803786 h 917993"/>
              <a:gd name="connsiteX8" fmla="*/ 583723 w 1177003"/>
              <a:gd name="connsiteY8" fmla="*/ 917993 h 917993"/>
              <a:gd name="connsiteX0" fmla="*/ 583613 w 1176817"/>
              <a:gd name="connsiteY0" fmla="*/ 914581 h 914581"/>
              <a:gd name="connsiteX1" fmla="*/ 798672 w 1176817"/>
              <a:gd name="connsiteY1" fmla="*/ 826162 h 914581"/>
              <a:gd name="connsiteX2" fmla="*/ 1103566 w 1176817"/>
              <a:gd name="connsiteY2" fmla="*/ 634426 h 914581"/>
              <a:gd name="connsiteX3" fmla="*/ 1166163 w 1176817"/>
              <a:gd name="connsiteY3" fmla="*/ 217243 h 914581"/>
              <a:gd name="connsiteX4" fmla="*/ 935607 w 1176817"/>
              <a:gd name="connsiteY4" fmla="*/ 36274 h 914581"/>
              <a:gd name="connsiteX5" fmla="*/ 395669 w 1176817"/>
              <a:gd name="connsiteY5" fmla="*/ 57275 h 914581"/>
              <a:gd name="connsiteX6" fmla="*/ 2586 w 1176817"/>
              <a:gd name="connsiteY6" fmla="*/ 615370 h 914581"/>
              <a:gd name="connsiteX7" fmla="*/ 519715 w 1176817"/>
              <a:gd name="connsiteY7" fmla="*/ 800374 h 914581"/>
              <a:gd name="connsiteX8" fmla="*/ 583613 w 1176817"/>
              <a:gd name="connsiteY8" fmla="*/ 914581 h 914581"/>
              <a:gd name="connsiteX0" fmla="*/ 583613 w 1176817"/>
              <a:gd name="connsiteY0" fmla="*/ 914581 h 914581"/>
              <a:gd name="connsiteX1" fmla="*/ 798672 w 1176817"/>
              <a:gd name="connsiteY1" fmla="*/ 826162 h 914581"/>
              <a:gd name="connsiteX2" fmla="*/ 1103566 w 1176817"/>
              <a:gd name="connsiteY2" fmla="*/ 634426 h 914581"/>
              <a:gd name="connsiteX3" fmla="*/ 1166163 w 1176817"/>
              <a:gd name="connsiteY3" fmla="*/ 217243 h 914581"/>
              <a:gd name="connsiteX4" fmla="*/ 935607 w 1176817"/>
              <a:gd name="connsiteY4" fmla="*/ 36274 h 914581"/>
              <a:gd name="connsiteX5" fmla="*/ 395669 w 1176817"/>
              <a:gd name="connsiteY5" fmla="*/ 57275 h 914581"/>
              <a:gd name="connsiteX6" fmla="*/ 2586 w 1176817"/>
              <a:gd name="connsiteY6" fmla="*/ 615370 h 914581"/>
              <a:gd name="connsiteX7" fmla="*/ 519715 w 1176817"/>
              <a:gd name="connsiteY7" fmla="*/ 800374 h 914581"/>
              <a:gd name="connsiteX8" fmla="*/ 583613 w 1176817"/>
              <a:gd name="connsiteY8" fmla="*/ 914581 h 914581"/>
              <a:gd name="connsiteX0" fmla="*/ 583729 w 1176933"/>
              <a:gd name="connsiteY0" fmla="*/ 903086 h 903086"/>
              <a:gd name="connsiteX1" fmla="*/ 798788 w 1176933"/>
              <a:gd name="connsiteY1" fmla="*/ 814667 h 903086"/>
              <a:gd name="connsiteX2" fmla="*/ 1103682 w 1176933"/>
              <a:gd name="connsiteY2" fmla="*/ 622931 h 903086"/>
              <a:gd name="connsiteX3" fmla="*/ 1166279 w 1176933"/>
              <a:gd name="connsiteY3" fmla="*/ 205748 h 903086"/>
              <a:gd name="connsiteX4" fmla="*/ 935723 w 1176933"/>
              <a:gd name="connsiteY4" fmla="*/ 24779 h 903086"/>
              <a:gd name="connsiteX5" fmla="*/ 395785 w 1176933"/>
              <a:gd name="connsiteY5" fmla="*/ 45780 h 903086"/>
              <a:gd name="connsiteX6" fmla="*/ 2702 w 1176933"/>
              <a:gd name="connsiteY6" fmla="*/ 603875 h 903086"/>
              <a:gd name="connsiteX7" fmla="*/ 519831 w 1176933"/>
              <a:gd name="connsiteY7" fmla="*/ 788879 h 903086"/>
              <a:gd name="connsiteX8" fmla="*/ 583729 w 1176933"/>
              <a:gd name="connsiteY8" fmla="*/ 903086 h 903086"/>
              <a:gd name="connsiteX0" fmla="*/ 550834 w 1144038"/>
              <a:gd name="connsiteY0" fmla="*/ 914274 h 914274"/>
              <a:gd name="connsiteX1" fmla="*/ 765893 w 1144038"/>
              <a:gd name="connsiteY1" fmla="*/ 825855 h 914274"/>
              <a:gd name="connsiteX2" fmla="*/ 1070787 w 1144038"/>
              <a:gd name="connsiteY2" fmla="*/ 634119 h 914274"/>
              <a:gd name="connsiteX3" fmla="*/ 1133384 w 1144038"/>
              <a:gd name="connsiteY3" fmla="*/ 216936 h 914274"/>
              <a:gd name="connsiteX4" fmla="*/ 902828 w 1144038"/>
              <a:gd name="connsiteY4" fmla="*/ 35967 h 914274"/>
              <a:gd name="connsiteX5" fmla="*/ 362890 w 1144038"/>
              <a:gd name="connsiteY5" fmla="*/ 56968 h 914274"/>
              <a:gd name="connsiteX6" fmla="*/ 2851 w 1144038"/>
              <a:gd name="connsiteY6" fmla="*/ 610585 h 914274"/>
              <a:gd name="connsiteX7" fmla="*/ 486936 w 1144038"/>
              <a:gd name="connsiteY7" fmla="*/ 800067 h 914274"/>
              <a:gd name="connsiteX8" fmla="*/ 550834 w 1144038"/>
              <a:gd name="connsiteY8" fmla="*/ 914274 h 914274"/>
              <a:gd name="connsiteX0" fmla="*/ 550834 w 1144038"/>
              <a:gd name="connsiteY0" fmla="*/ 914274 h 914274"/>
              <a:gd name="connsiteX1" fmla="*/ 765893 w 1144038"/>
              <a:gd name="connsiteY1" fmla="*/ 825855 h 914274"/>
              <a:gd name="connsiteX2" fmla="*/ 1070787 w 1144038"/>
              <a:gd name="connsiteY2" fmla="*/ 634119 h 914274"/>
              <a:gd name="connsiteX3" fmla="*/ 1133384 w 1144038"/>
              <a:gd name="connsiteY3" fmla="*/ 216936 h 914274"/>
              <a:gd name="connsiteX4" fmla="*/ 902828 w 1144038"/>
              <a:gd name="connsiteY4" fmla="*/ 35967 h 914274"/>
              <a:gd name="connsiteX5" fmla="*/ 362890 w 1144038"/>
              <a:gd name="connsiteY5" fmla="*/ 56968 h 914274"/>
              <a:gd name="connsiteX6" fmla="*/ 2851 w 1144038"/>
              <a:gd name="connsiteY6" fmla="*/ 610585 h 914274"/>
              <a:gd name="connsiteX7" fmla="*/ 486936 w 1144038"/>
              <a:gd name="connsiteY7" fmla="*/ 800067 h 914274"/>
              <a:gd name="connsiteX8" fmla="*/ 550834 w 1144038"/>
              <a:gd name="connsiteY8" fmla="*/ 914274 h 914274"/>
              <a:gd name="connsiteX0" fmla="*/ 550834 w 1144038"/>
              <a:gd name="connsiteY0" fmla="*/ 914274 h 914274"/>
              <a:gd name="connsiteX1" fmla="*/ 765893 w 1144038"/>
              <a:gd name="connsiteY1" fmla="*/ 825855 h 914274"/>
              <a:gd name="connsiteX2" fmla="*/ 1070787 w 1144038"/>
              <a:gd name="connsiteY2" fmla="*/ 634119 h 914274"/>
              <a:gd name="connsiteX3" fmla="*/ 1133384 w 1144038"/>
              <a:gd name="connsiteY3" fmla="*/ 216936 h 914274"/>
              <a:gd name="connsiteX4" fmla="*/ 902828 w 1144038"/>
              <a:gd name="connsiteY4" fmla="*/ 35967 h 914274"/>
              <a:gd name="connsiteX5" fmla="*/ 362890 w 1144038"/>
              <a:gd name="connsiteY5" fmla="*/ 56968 h 914274"/>
              <a:gd name="connsiteX6" fmla="*/ 2851 w 1144038"/>
              <a:gd name="connsiteY6" fmla="*/ 610585 h 914274"/>
              <a:gd name="connsiteX7" fmla="*/ 486936 w 1144038"/>
              <a:gd name="connsiteY7" fmla="*/ 800067 h 914274"/>
              <a:gd name="connsiteX8" fmla="*/ 550834 w 1144038"/>
              <a:gd name="connsiteY8" fmla="*/ 914274 h 914274"/>
              <a:gd name="connsiteX0" fmla="*/ 550837 w 1144041"/>
              <a:gd name="connsiteY0" fmla="*/ 905437 h 905437"/>
              <a:gd name="connsiteX1" fmla="*/ 765896 w 1144041"/>
              <a:gd name="connsiteY1" fmla="*/ 817018 h 905437"/>
              <a:gd name="connsiteX2" fmla="*/ 1070790 w 1144041"/>
              <a:gd name="connsiteY2" fmla="*/ 625282 h 905437"/>
              <a:gd name="connsiteX3" fmla="*/ 1133387 w 1144041"/>
              <a:gd name="connsiteY3" fmla="*/ 208099 h 905437"/>
              <a:gd name="connsiteX4" fmla="*/ 902831 w 1144041"/>
              <a:gd name="connsiteY4" fmla="*/ 27130 h 905437"/>
              <a:gd name="connsiteX5" fmla="*/ 362893 w 1144041"/>
              <a:gd name="connsiteY5" fmla="*/ 48131 h 905437"/>
              <a:gd name="connsiteX6" fmla="*/ 2854 w 1144041"/>
              <a:gd name="connsiteY6" fmla="*/ 601748 h 905437"/>
              <a:gd name="connsiteX7" fmla="*/ 486939 w 1144041"/>
              <a:gd name="connsiteY7" fmla="*/ 791230 h 905437"/>
              <a:gd name="connsiteX8" fmla="*/ 550837 w 1144041"/>
              <a:gd name="connsiteY8" fmla="*/ 905437 h 905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44041" h="905437">
                <a:moveTo>
                  <a:pt x="550837" y="905437"/>
                </a:moveTo>
                <a:cubicBezTo>
                  <a:pt x="625126" y="903802"/>
                  <a:pt x="679237" y="863710"/>
                  <a:pt x="765896" y="817018"/>
                </a:cubicBezTo>
                <a:cubicBezTo>
                  <a:pt x="852555" y="770326"/>
                  <a:pt x="1009542" y="726768"/>
                  <a:pt x="1070790" y="625282"/>
                </a:cubicBezTo>
                <a:cubicBezTo>
                  <a:pt x="1132038" y="523796"/>
                  <a:pt x="1161380" y="307791"/>
                  <a:pt x="1133387" y="208099"/>
                </a:cubicBezTo>
                <a:cubicBezTo>
                  <a:pt x="1105394" y="108407"/>
                  <a:pt x="1022719" y="53848"/>
                  <a:pt x="902831" y="27130"/>
                </a:cubicBezTo>
                <a:cubicBezTo>
                  <a:pt x="782943" y="412"/>
                  <a:pt x="513213" y="-25440"/>
                  <a:pt x="362893" y="48131"/>
                </a:cubicBezTo>
                <a:cubicBezTo>
                  <a:pt x="212573" y="121702"/>
                  <a:pt x="-28964" y="168558"/>
                  <a:pt x="2854" y="601748"/>
                </a:cubicBezTo>
                <a:cubicBezTo>
                  <a:pt x="40207" y="875873"/>
                  <a:pt x="350499" y="788031"/>
                  <a:pt x="486939" y="791230"/>
                </a:cubicBezTo>
                <a:cubicBezTo>
                  <a:pt x="640409" y="814584"/>
                  <a:pt x="550837" y="905437"/>
                  <a:pt x="550837" y="905437"/>
                </a:cubicBezTo>
                <a:close/>
              </a:path>
            </a:pathLst>
          </a:custGeom>
          <a:noFill/>
          <a:ln w="19050" cap="flat">
            <a:solidFill>
              <a:schemeClr val="tx1"/>
            </a:solidFill>
            <a:prstDash val="solid"/>
            <a:miter/>
          </a:ln>
        </p:spPr>
        <p:txBody>
          <a:bodyPr rtlCol="0" anchor="ctr"/>
          <a:lstStyle/>
          <a:p>
            <a:endParaRPr lang="en-US"/>
          </a:p>
        </p:txBody>
      </p:sp>
      <p:pic>
        <p:nvPicPr>
          <p:cNvPr id="5" name="Picture 4" descr="Tangled multi-coloured wire">
            <a:extLst>
              <a:ext uri="{FF2B5EF4-FFF2-40B4-BE49-F238E27FC236}">
                <a16:creationId xmlns:a16="http://schemas.microsoft.com/office/drawing/2014/main" id="{63DFFABF-1607-462D-AD0B-B9F5DAC7939F}"/>
              </a:ext>
            </a:extLst>
          </p:cNvPr>
          <p:cNvPicPr>
            <a:picLocks noChangeAspect="1"/>
          </p:cNvPicPr>
          <p:nvPr/>
        </p:nvPicPr>
        <p:blipFill rotWithShape="1">
          <a:blip r:embed="rId3"/>
          <a:srcRect l="9222" r="8318" b="1"/>
          <a:stretch/>
        </p:blipFill>
        <p:spPr>
          <a:xfrm>
            <a:off x="1528673" y="3541815"/>
            <a:ext cx="3308329" cy="2678010"/>
          </a:xfrm>
          <a:prstGeom prst="rect">
            <a:avLst/>
          </a:prstGeom>
        </p:spPr>
      </p:pic>
      <p:sp>
        <p:nvSpPr>
          <p:cNvPr id="3" name="Content Placeholder 2">
            <a:extLst>
              <a:ext uri="{FF2B5EF4-FFF2-40B4-BE49-F238E27FC236}">
                <a16:creationId xmlns:a16="http://schemas.microsoft.com/office/drawing/2014/main" id="{2321EF8A-73BB-4353-834B-8D27E69E7CF2}"/>
              </a:ext>
            </a:extLst>
          </p:cNvPr>
          <p:cNvSpPr>
            <a:spLocks noGrp="1"/>
          </p:cNvSpPr>
          <p:nvPr>
            <p:ph idx="1"/>
          </p:nvPr>
        </p:nvSpPr>
        <p:spPr>
          <a:xfrm>
            <a:off x="7110919" y="3227650"/>
            <a:ext cx="4302291" cy="3030029"/>
          </a:xfrm>
        </p:spPr>
        <p:txBody>
          <a:bodyPr vert="horz" lIns="91440" tIns="45720" rIns="91440" bIns="45720" rtlCol="0" anchor="t">
            <a:normAutofit/>
          </a:bodyPr>
          <a:lstStyle/>
          <a:p>
            <a:pPr algn="ctr"/>
            <a:r>
              <a:rPr lang="en-GB" dirty="0">
                <a:solidFill>
                  <a:srgbClr val="002060"/>
                </a:solidFill>
                <a:ea typeface="+mn-lt"/>
                <a:cs typeface="+mn-lt"/>
              </a:rPr>
              <a:t>The Approach was devised in 1996 by four founder directors to front the challenge for children with unmet social and emotional needs.</a:t>
            </a:r>
            <a:endParaRPr lang="en-US" dirty="0">
              <a:solidFill>
                <a:srgbClr val="002060"/>
              </a:solidFill>
            </a:endParaRPr>
          </a:p>
          <a:p>
            <a:pPr algn="ctr"/>
            <a:endParaRPr lang="en-GB" dirty="0"/>
          </a:p>
        </p:txBody>
      </p:sp>
      <p:pic>
        <p:nvPicPr>
          <p:cNvPr id="8" name="Picture 9" descr="Logo&#10;&#10;Description automatically generated">
            <a:extLst>
              <a:ext uri="{FF2B5EF4-FFF2-40B4-BE49-F238E27FC236}">
                <a16:creationId xmlns:a16="http://schemas.microsoft.com/office/drawing/2014/main" id="{2A36952F-BF3F-4E44-94E5-DA9ECDB6D1CF}"/>
              </a:ext>
            </a:extLst>
          </p:cNvPr>
          <p:cNvPicPr>
            <a:picLocks noChangeAspect="1"/>
          </p:cNvPicPr>
          <p:nvPr/>
        </p:nvPicPr>
        <p:blipFill>
          <a:blip r:embed="rId4"/>
          <a:stretch>
            <a:fillRect/>
          </a:stretch>
        </p:blipFill>
        <p:spPr>
          <a:xfrm>
            <a:off x="10821312" y="5578827"/>
            <a:ext cx="1276710" cy="1174464"/>
          </a:xfrm>
          <a:prstGeom prst="rect">
            <a:avLst/>
          </a:prstGeom>
        </p:spPr>
      </p:pic>
    </p:spTree>
    <p:extLst>
      <p:ext uri="{BB962C8B-B14F-4D97-AF65-F5344CB8AC3E}">
        <p14:creationId xmlns:p14="http://schemas.microsoft.com/office/powerpoint/2010/main" val="7064851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63" name="Rectangle 62">
            <a:extLst>
              <a:ext uri="{FF2B5EF4-FFF2-40B4-BE49-F238E27FC236}">
                <a16:creationId xmlns:a16="http://schemas.microsoft.com/office/drawing/2014/main" id="{BAA58E7F-DAD0-499E-A584-0BB35865E5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5" descr="A picture containing text, television, monitor, screen&#10;&#10;Description automatically generated">
            <a:extLst>
              <a:ext uri="{FF2B5EF4-FFF2-40B4-BE49-F238E27FC236}">
                <a16:creationId xmlns:a16="http://schemas.microsoft.com/office/drawing/2014/main" id="{339E7B75-897A-47BC-903D-6B144BB7F8F3}"/>
              </a:ext>
            </a:extLst>
          </p:cNvPr>
          <p:cNvPicPr>
            <a:picLocks noChangeAspect="1"/>
          </p:cNvPicPr>
          <p:nvPr/>
        </p:nvPicPr>
        <p:blipFill rotWithShape="1">
          <a:blip r:embed="rId2"/>
          <a:srcRect t="2324"/>
          <a:stretch/>
        </p:blipFill>
        <p:spPr>
          <a:xfrm>
            <a:off x="1281242" y="4379792"/>
            <a:ext cx="1831960" cy="1772176"/>
          </a:xfrm>
          <a:custGeom>
            <a:avLst/>
            <a:gdLst/>
            <a:ahLst/>
            <a:cxnLst/>
            <a:rect l="l" t="t" r="r" b="b"/>
            <a:pathLst>
              <a:path w="1831960" h="1772176">
                <a:moveTo>
                  <a:pt x="971276" y="6"/>
                </a:moveTo>
                <a:cubicBezTo>
                  <a:pt x="1409432" y="-1457"/>
                  <a:pt x="1687841" y="280273"/>
                  <a:pt x="1788871" y="665564"/>
                </a:cubicBezTo>
                <a:cubicBezTo>
                  <a:pt x="1988142" y="1425508"/>
                  <a:pt x="1447595" y="1663168"/>
                  <a:pt x="1161471" y="1747739"/>
                </a:cubicBezTo>
                <a:cubicBezTo>
                  <a:pt x="875346" y="1832309"/>
                  <a:pt x="243633" y="1710658"/>
                  <a:pt x="72121" y="1172988"/>
                </a:cubicBezTo>
                <a:cubicBezTo>
                  <a:pt x="-99390" y="635317"/>
                  <a:pt x="13775" y="222912"/>
                  <a:pt x="642632" y="48470"/>
                </a:cubicBezTo>
                <a:cubicBezTo>
                  <a:pt x="760543" y="15762"/>
                  <a:pt x="870163" y="343"/>
                  <a:pt x="971276" y="6"/>
                </a:cubicBezTo>
                <a:close/>
              </a:path>
            </a:pathLst>
          </a:custGeom>
        </p:spPr>
      </p:pic>
      <p:sp>
        <p:nvSpPr>
          <p:cNvPr id="65" name="Freeform: Shape 64">
            <a:extLst>
              <a:ext uri="{FF2B5EF4-FFF2-40B4-BE49-F238E27FC236}">
                <a16:creationId xmlns:a16="http://schemas.microsoft.com/office/drawing/2014/main" id="{606DAC21-C6B2-4777-AB46-0F4D8721F9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86731" y="8332"/>
            <a:ext cx="6714856" cy="4671384"/>
          </a:xfrm>
          <a:custGeom>
            <a:avLst/>
            <a:gdLst>
              <a:gd name="connsiteX0" fmla="*/ 1378371 w 6700295"/>
              <a:gd name="connsiteY0" fmla="*/ 0 h 4671384"/>
              <a:gd name="connsiteX1" fmla="*/ 5261563 w 6700295"/>
              <a:gd name="connsiteY1" fmla="*/ 0 h 4671384"/>
              <a:gd name="connsiteX2" fmla="*/ 5484527 w 6700295"/>
              <a:gd name="connsiteY2" fmla="*/ 74269 h 4671384"/>
              <a:gd name="connsiteX3" fmla="*/ 6700295 w 6700295"/>
              <a:gd name="connsiteY3" fmla="*/ 1494848 h 4671384"/>
              <a:gd name="connsiteX4" fmla="*/ 3654602 w 6700295"/>
              <a:gd name="connsiteY4" fmla="*/ 4666341 h 4671384"/>
              <a:gd name="connsiteX5" fmla="*/ 2135023 w 6700295"/>
              <a:gd name="connsiteY5" fmla="*/ 4542210 h 4671384"/>
              <a:gd name="connsiteX6" fmla="*/ 860602 w 6700295"/>
              <a:gd name="connsiteY6" fmla="*/ 4632575 h 4671384"/>
              <a:gd name="connsiteX7" fmla="*/ 481151 w 6700295"/>
              <a:gd name="connsiteY7" fmla="*/ 3436346 h 4671384"/>
              <a:gd name="connsiteX8" fmla="*/ 241154 w 6700295"/>
              <a:gd name="connsiteY8" fmla="*/ 875719 h 4671384"/>
              <a:gd name="connsiteX9" fmla="*/ 1258774 w 6700295"/>
              <a:gd name="connsiteY9" fmla="*/ 51962 h 4671384"/>
              <a:gd name="connsiteX0" fmla="*/ 1392932 w 6714856"/>
              <a:gd name="connsiteY0" fmla="*/ 0 h 4671384"/>
              <a:gd name="connsiteX1" fmla="*/ 5276124 w 6714856"/>
              <a:gd name="connsiteY1" fmla="*/ 0 h 4671384"/>
              <a:gd name="connsiteX2" fmla="*/ 5499088 w 6714856"/>
              <a:gd name="connsiteY2" fmla="*/ 74269 h 4671384"/>
              <a:gd name="connsiteX3" fmla="*/ 6714856 w 6714856"/>
              <a:gd name="connsiteY3" fmla="*/ 1494848 h 4671384"/>
              <a:gd name="connsiteX4" fmla="*/ 3669163 w 6714856"/>
              <a:gd name="connsiteY4" fmla="*/ 4666341 h 4671384"/>
              <a:gd name="connsiteX5" fmla="*/ 2149584 w 6714856"/>
              <a:gd name="connsiteY5" fmla="*/ 4542210 h 4671384"/>
              <a:gd name="connsiteX6" fmla="*/ 875163 w 6714856"/>
              <a:gd name="connsiteY6" fmla="*/ 4632575 h 4671384"/>
              <a:gd name="connsiteX7" fmla="*/ 495712 w 6714856"/>
              <a:gd name="connsiteY7" fmla="*/ 3436346 h 4671384"/>
              <a:gd name="connsiteX8" fmla="*/ 233276 w 6714856"/>
              <a:gd name="connsiteY8" fmla="*/ 954256 h 4671384"/>
              <a:gd name="connsiteX9" fmla="*/ 1273335 w 6714856"/>
              <a:gd name="connsiteY9" fmla="*/ 51962 h 4671384"/>
              <a:gd name="connsiteX10" fmla="*/ 1392932 w 6714856"/>
              <a:gd name="connsiteY10" fmla="*/ 0 h 46713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714856" h="4671384">
                <a:moveTo>
                  <a:pt x="1392932" y="0"/>
                </a:moveTo>
                <a:lnTo>
                  <a:pt x="5276124" y="0"/>
                </a:lnTo>
                <a:lnTo>
                  <a:pt x="5499088" y="74269"/>
                </a:lnTo>
                <a:cubicBezTo>
                  <a:pt x="6142426" y="319568"/>
                  <a:pt x="6642715" y="745543"/>
                  <a:pt x="6714856" y="1494848"/>
                </a:cubicBezTo>
                <a:cubicBezTo>
                  <a:pt x="6693541" y="2135726"/>
                  <a:pt x="6585672" y="4802661"/>
                  <a:pt x="3669163" y="4666341"/>
                </a:cubicBezTo>
                <a:cubicBezTo>
                  <a:pt x="2759169" y="4658214"/>
                  <a:pt x="2670820" y="4608117"/>
                  <a:pt x="2149584" y="4542210"/>
                </a:cubicBezTo>
                <a:cubicBezTo>
                  <a:pt x="1410623" y="4370302"/>
                  <a:pt x="875163" y="4632575"/>
                  <a:pt x="875163" y="4632575"/>
                </a:cubicBezTo>
                <a:cubicBezTo>
                  <a:pt x="1000919" y="3979664"/>
                  <a:pt x="779718" y="3714944"/>
                  <a:pt x="495712" y="3436346"/>
                </a:cubicBezTo>
                <a:cubicBezTo>
                  <a:pt x="-30222" y="2920418"/>
                  <a:pt x="-169798" y="1573487"/>
                  <a:pt x="233276" y="954256"/>
                </a:cubicBezTo>
                <a:cubicBezTo>
                  <a:pt x="434814" y="644637"/>
                  <a:pt x="813359" y="267970"/>
                  <a:pt x="1273335" y="51962"/>
                </a:cubicBezTo>
                <a:lnTo>
                  <a:pt x="1392932" y="0"/>
                </a:lnTo>
                <a:close/>
              </a:path>
            </a:pathLst>
          </a:custGeom>
          <a:solidFill>
            <a:schemeClr val="bg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8" name="Picture 19">
            <a:extLst>
              <a:ext uri="{FF2B5EF4-FFF2-40B4-BE49-F238E27FC236}">
                <a16:creationId xmlns:a16="http://schemas.microsoft.com/office/drawing/2014/main" id="{86E64766-9435-4496-B33D-78BEEA2E513B}"/>
              </a:ext>
            </a:extLst>
          </p:cNvPr>
          <p:cNvPicPr>
            <a:picLocks noChangeAspect="1"/>
          </p:cNvPicPr>
          <p:nvPr/>
        </p:nvPicPr>
        <p:blipFill rotWithShape="1">
          <a:blip r:embed="rId3"/>
          <a:srcRect t="4729" r="-5" b="4725"/>
          <a:stretch/>
        </p:blipFill>
        <p:spPr>
          <a:xfrm>
            <a:off x="3443938" y="4362987"/>
            <a:ext cx="1779765" cy="1789429"/>
          </a:xfrm>
          <a:custGeom>
            <a:avLst/>
            <a:gdLst/>
            <a:ahLst/>
            <a:cxnLst/>
            <a:rect l="l" t="t" r="r" b="b"/>
            <a:pathLst>
              <a:path w="1779765" h="1789429">
                <a:moveTo>
                  <a:pt x="834010" y="156"/>
                </a:moveTo>
                <a:cubicBezTo>
                  <a:pt x="1482109" y="-9147"/>
                  <a:pt x="1779765" y="400648"/>
                  <a:pt x="1779765" y="894681"/>
                </a:cubicBezTo>
                <a:cubicBezTo>
                  <a:pt x="1779765" y="1686402"/>
                  <a:pt x="1200582" y="1779902"/>
                  <a:pt x="904392" y="1789205"/>
                </a:cubicBezTo>
                <a:cubicBezTo>
                  <a:pt x="608202" y="1798508"/>
                  <a:pt x="31950" y="1518453"/>
                  <a:pt x="2625" y="950497"/>
                </a:cubicBezTo>
                <a:cubicBezTo>
                  <a:pt x="-26700" y="382542"/>
                  <a:pt x="185912" y="9459"/>
                  <a:pt x="834010" y="156"/>
                </a:cubicBezTo>
                <a:close/>
              </a:path>
            </a:pathLst>
          </a:custGeom>
        </p:spPr>
      </p:pic>
      <p:sp>
        <p:nvSpPr>
          <p:cNvPr id="67" name="Freeform: Shape 66">
            <a:extLst>
              <a:ext uri="{FF2B5EF4-FFF2-40B4-BE49-F238E27FC236}">
                <a16:creationId xmlns:a16="http://schemas.microsoft.com/office/drawing/2014/main" id="{311D4882-5B31-4F72-A10A-C21081CC29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832387" flipH="1">
            <a:off x="5761993" y="-1101171"/>
            <a:ext cx="5140704" cy="6855491"/>
          </a:xfrm>
          <a:custGeom>
            <a:avLst/>
            <a:gdLst>
              <a:gd name="connsiteX0" fmla="*/ -39 w 914430"/>
              <a:gd name="connsiteY0" fmla="*/ 747812 h 753584"/>
              <a:gd name="connsiteX1" fmla="*/ 400011 w 914430"/>
              <a:gd name="connsiteY1" fmla="*/ 737144 h 753584"/>
              <a:gd name="connsiteX2" fmla="*/ 891787 w 914430"/>
              <a:gd name="connsiteY2" fmla="*/ 487303 h 753584"/>
              <a:gd name="connsiteX3" fmla="*/ 665854 w 914430"/>
              <a:gd name="connsiteY3" fmla="*/ 3528 h 753584"/>
              <a:gd name="connsiteX4" fmla="*/ 136835 w 914430"/>
              <a:gd name="connsiteY4" fmla="*/ 319854 h 753584"/>
              <a:gd name="connsiteX5" fmla="*/ 134168 w 914430"/>
              <a:gd name="connsiteY5" fmla="*/ 630845 h 753584"/>
              <a:gd name="connsiteX6" fmla="*/ -39 w 914430"/>
              <a:gd name="connsiteY6" fmla="*/ 747812 h 753584"/>
              <a:gd name="connsiteX0" fmla="*/ 0 w 855235"/>
              <a:gd name="connsiteY0" fmla="*/ 741453 h 759943"/>
              <a:gd name="connsiteX1" fmla="*/ 340855 w 855235"/>
              <a:gd name="connsiteY1" fmla="*/ 737153 h 759943"/>
              <a:gd name="connsiteX2" fmla="*/ 832631 w 855235"/>
              <a:gd name="connsiteY2" fmla="*/ 487312 h 759943"/>
              <a:gd name="connsiteX3" fmla="*/ 606698 w 855235"/>
              <a:gd name="connsiteY3" fmla="*/ 3537 h 759943"/>
              <a:gd name="connsiteX4" fmla="*/ 77679 w 855235"/>
              <a:gd name="connsiteY4" fmla="*/ 319863 h 759943"/>
              <a:gd name="connsiteX5" fmla="*/ 75012 w 855235"/>
              <a:gd name="connsiteY5" fmla="*/ 630854 h 759943"/>
              <a:gd name="connsiteX6" fmla="*/ 0 w 855235"/>
              <a:gd name="connsiteY6" fmla="*/ 741453 h 759943"/>
              <a:gd name="connsiteX0" fmla="*/ 0 w 850882"/>
              <a:gd name="connsiteY0" fmla="*/ 741453 h 766485"/>
              <a:gd name="connsiteX1" fmla="*/ 348748 w 850882"/>
              <a:gd name="connsiteY1" fmla="*/ 746704 h 766485"/>
              <a:gd name="connsiteX2" fmla="*/ 832631 w 850882"/>
              <a:gd name="connsiteY2" fmla="*/ 487312 h 766485"/>
              <a:gd name="connsiteX3" fmla="*/ 606698 w 850882"/>
              <a:gd name="connsiteY3" fmla="*/ 3537 h 766485"/>
              <a:gd name="connsiteX4" fmla="*/ 77679 w 850882"/>
              <a:gd name="connsiteY4" fmla="*/ 319863 h 766485"/>
              <a:gd name="connsiteX5" fmla="*/ 75012 w 850882"/>
              <a:gd name="connsiteY5" fmla="*/ 630854 h 766485"/>
              <a:gd name="connsiteX6" fmla="*/ 0 w 850882"/>
              <a:gd name="connsiteY6" fmla="*/ 741453 h 766485"/>
              <a:gd name="connsiteX0" fmla="*/ 0 w 850882"/>
              <a:gd name="connsiteY0" fmla="*/ 741453 h 764365"/>
              <a:gd name="connsiteX1" fmla="*/ 348748 w 850882"/>
              <a:gd name="connsiteY1" fmla="*/ 746704 h 764365"/>
              <a:gd name="connsiteX2" fmla="*/ 832631 w 850882"/>
              <a:gd name="connsiteY2" fmla="*/ 487312 h 764365"/>
              <a:gd name="connsiteX3" fmla="*/ 606698 w 850882"/>
              <a:gd name="connsiteY3" fmla="*/ 3537 h 764365"/>
              <a:gd name="connsiteX4" fmla="*/ 77679 w 850882"/>
              <a:gd name="connsiteY4" fmla="*/ 319863 h 764365"/>
              <a:gd name="connsiteX5" fmla="*/ 75012 w 850882"/>
              <a:gd name="connsiteY5" fmla="*/ 630854 h 764365"/>
              <a:gd name="connsiteX6" fmla="*/ 0 w 850882"/>
              <a:gd name="connsiteY6" fmla="*/ 741453 h 764365"/>
              <a:gd name="connsiteX0" fmla="*/ 0 w 832466"/>
              <a:gd name="connsiteY0" fmla="*/ 731902 h 763437"/>
              <a:gd name="connsiteX1" fmla="*/ 330332 w 832466"/>
              <a:gd name="connsiteY1" fmla="*/ 746704 h 763437"/>
              <a:gd name="connsiteX2" fmla="*/ 814215 w 832466"/>
              <a:gd name="connsiteY2" fmla="*/ 487312 h 763437"/>
              <a:gd name="connsiteX3" fmla="*/ 588282 w 832466"/>
              <a:gd name="connsiteY3" fmla="*/ 3537 h 763437"/>
              <a:gd name="connsiteX4" fmla="*/ 59263 w 832466"/>
              <a:gd name="connsiteY4" fmla="*/ 319863 h 763437"/>
              <a:gd name="connsiteX5" fmla="*/ 56596 w 832466"/>
              <a:gd name="connsiteY5" fmla="*/ 630854 h 763437"/>
              <a:gd name="connsiteX6" fmla="*/ 0 w 832466"/>
              <a:gd name="connsiteY6" fmla="*/ 731902 h 763437"/>
              <a:gd name="connsiteX0" fmla="*/ 0 w 831373"/>
              <a:gd name="connsiteY0" fmla="*/ 731902 h 763086"/>
              <a:gd name="connsiteX1" fmla="*/ 330332 w 831373"/>
              <a:gd name="connsiteY1" fmla="*/ 746704 h 763086"/>
              <a:gd name="connsiteX2" fmla="*/ 812900 w 831373"/>
              <a:gd name="connsiteY2" fmla="*/ 492088 h 763086"/>
              <a:gd name="connsiteX3" fmla="*/ 588282 w 831373"/>
              <a:gd name="connsiteY3" fmla="*/ 3537 h 763086"/>
              <a:gd name="connsiteX4" fmla="*/ 59263 w 831373"/>
              <a:gd name="connsiteY4" fmla="*/ 319863 h 763086"/>
              <a:gd name="connsiteX5" fmla="*/ 56596 w 831373"/>
              <a:gd name="connsiteY5" fmla="*/ 630854 h 763086"/>
              <a:gd name="connsiteX6" fmla="*/ 0 w 831373"/>
              <a:gd name="connsiteY6" fmla="*/ 731902 h 763086"/>
              <a:gd name="connsiteX0" fmla="*/ 0 w 830248"/>
              <a:gd name="connsiteY0" fmla="*/ 731902 h 763086"/>
              <a:gd name="connsiteX1" fmla="*/ 330332 w 830248"/>
              <a:gd name="connsiteY1" fmla="*/ 746704 h 763086"/>
              <a:gd name="connsiteX2" fmla="*/ 812900 w 830248"/>
              <a:gd name="connsiteY2" fmla="*/ 492088 h 763086"/>
              <a:gd name="connsiteX3" fmla="*/ 588282 w 830248"/>
              <a:gd name="connsiteY3" fmla="*/ 3537 h 763086"/>
              <a:gd name="connsiteX4" fmla="*/ 59263 w 830248"/>
              <a:gd name="connsiteY4" fmla="*/ 319863 h 763086"/>
              <a:gd name="connsiteX5" fmla="*/ 56596 w 830248"/>
              <a:gd name="connsiteY5" fmla="*/ 630854 h 763086"/>
              <a:gd name="connsiteX6" fmla="*/ 0 w 830248"/>
              <a:gd name="connsiteY6" fmla="*/ 731902 h 763086"/>
              <a:gd name="connsiteX0" fmla="*/ 0 w 828752"/>
              <a:gd name="connsiteY0" fmla="*/ 731902 h 769484"/>
              <a:gd name="connsiteX1" fmla="*/ 367164 w 828752"/>
              <a:gd name="connsiteY1" fmla="*/ 754664 h 769484"/>
              <a:gd name="connsiteX2" fmla="*/ 812900 w 828752"/>
              <a:gd name="connsiteY2" fmla="*/ 492088 h 769484"/>
              <a:gd name="connsiteX3" fmla="*/ 588282 w 828752"/>
              <a:gd name="connsiteY3" fmla="*/ 3537 h 769484"/>
              <a:gd name="connsiteX4" fmla="*/ 59263 w 828752"/>
              <a:gd name="connsiteY4" fmla="*/ 319863 h 769484"/>
              <a:gd name="connsiteX5" fmla="*/ 56596 w 828752"/>
              <a:gd name="connsiteY5" fmla="*/ 630854 h 769484"/>
              <a:gd name="connsiteX6" fmla="*/ 0 w 828752"/>
              <a:gd name="connsiteY6" fmla="*/ 731902 h 769484"/>
              <a:gd name="connsiteX0" fmla="*/ 0 w 828752"/>
              <a:gd name="connsiteY0" fmla="*/ 731902 h 761354"/>
              <a:gd name="connsiteX1" fmla="*/ 367164 w 828752"/>
              <a:gd name="connsiteY1" fmla="*/ 754664 h 761354"/>
              <a:gd name="connsiteX2" fmla="*/ 812900 w 828752"/>
              <a:gd name="connsiteY2" fmla="*/ 492088 h 761354"/>
              <a:gd name="connsiteX3" fmla="*/ 588282 w 828752"/>
              <a:gd name="connsiteY3" fmla="*/ 3537 h 761354"/>
              <a:gd name="connsiteX4" fmla="*/ 59263 w 828752"/>
              <a:gd name="connsiteY4" fmla="*/ 319863 h 761354"/>
              <a:gd name="connsiteX5" fmla="*/ 56596 w 828752"/>
              <a:gd name="connsiteY5" fmla="*/ 630854 h 761354"/>
              <a:gd name="connsiteX6" fmla="*/ 0 w 828752"/>
              <a:gd name="connsiteY6" fmla="*/ 731902 h 761354"/>
              <a:gd name="connsiteX0" fmla="*/ 0 w 828286"/>
              <a:gd name="connsiteY0" fmla="*/ 731902 h 764135"/>
              <a:gd name="connsiteX1" fmla="*/ 373741 w 828286"/>
              <a:gd name="connsiteY1" fmla="*/ 757848 h 764135"/>
              <a:gd name="connsiteX2" fmla="*/ 812900 w 828286"/>
              <a:gd name="connsiteY2" fmla="*/ 492088 h 764135"/>
              <a:gd name="connsiteX3" fmla="*/ 588282 w 828286"/>
              <a:gd name="connsiteY3" fmla="*/ 3537 h 764135"/>
              <a:gd name="connsiteX4" fmla="*/ 59263 w 828286"/>
              <a:gd name="connsiteY4" fmla="*/ 319863 h 764135"/>
              <a:gd name="connsiteX5" fmla="*/ 56596 w 828286"/>
              <a:gd name="connsiteY5" fmla="*/ 630854 h 764135"/>
              <a:gd name="connsiteX6" fmla="*/ 0 w 828286"/>
              <a:gd name="connsiteY6" fmla="*/ 731902 h 764135"/>
              <a:gd name="connsiteX0" fmla="*/ 0 w 803235"/>
              <a:gd name="connsiteY0" fmla="*/ 705247 h 767075"/>
              <a:gd name="connsiteX1" fmla="*/ 348690 w 803235"/>
              <a:gd name="connsiteY1" fmla="*/ 757848 h 767075"/>
              <a:gd name="connsiteX2" fmla="*/ 787849 w 803235"/>
              <a:gd name="connsiteY2" fmla="*/ 492088 h 767075"/>
              <a:gd name="connsiteX3" fmla="*/ 563231 w 803235"/>
              <a:gd name="connsiteY3" fmla="*/ 3537 h 767075"/>
              <a:gd name="connsiteX4" fmla="*/ 34212 w 803235"/>
              <a:gd name="connsiteY4" fmla="*/ 319863 h 767075"/>
              <a:gd name="connsiteX5" fmla="*/ 31545 w 803235"/>
              <a:gd name="connsiteY5" fmla="*/ 630854 h 767075"/>
              <a:gd name="connsiteX6" fmla="*/ 0 w 803235"/>
              <a:gd name="connsiteY6" fmla="*/ 705247 h 767075"/>
              <a:gd name="connsiteX0" fmla="*/ 0 w 803235"/>
              <a:gd name="connsiteY0" fmla="*/ 705247 h 767075"/>
              <a:gd name="connsiteX1" fmla="*/ 348690 w 803235"/>
              <a:gd name="connsiteY1" fmla="*/ 757848 h 767075"/>
              <a:gd name="connsiteX2" fmla="*/ 787849 w 803235"/>
              <a:gd name="connsiteY2" fmla="*/ 492088 h 767075"/>
              <a:gd name="connsiteX3" fmla="*/ 563231 w 803235"/>
              <a:gd name="connsiteY3" fmla="*/ 3537 h 767075"/>
              <a:gd name="connsiteX4" fmla="*/ 34212 w 803235"/>
              <a:gd name="connsiteY4" fmla="*/ 319863 h 767075"/>
              <a:gd name="connsiteX5" fmla="*/ 32028 w 803235"/>
              <a:gd name="connsiteY5" fmla="*/ 580731 h 767075"/>
              <a:gd name="connsiteX6" fmla="*/ 0 w 803235"/>
              <a:gd name="connsiteY6" fmla="*/ 705247 h 767075"/>
              <a:gd name="connsiteX0" fmla="*/ 0 w 803235"/>
              <a:gd name="connsiteY0" fmla="*/ 705247 h 767075"/>
              <a:gd name="connsiteX1" fmla="*/ 348690 w 803235"/>
              <a:gd name="connsiteY1" fmla="*/ 757848 h 767075"/>
              <a:gd name="connsiteX2" fmla="*/ 787849 w 803235"/>
              <a:gd name="connsiteY2" fmla="*/ 492088 h 767075"/>
              <a:gd name="connsiteX3" fmla="*/ 563231 w 803235"/>
              <a:gd name="connsiteY3" fmla="*/ 3537 h 767075"/>
              <a:gd name="connsiteX4" fmla="*/ 34212 w 803235"/>
              <a:gd name="connsiteY4" fmla="*/ 319863 h 767075"/>
              <a:gd name="connsiteX5" fmla="*/ 32028 w 803235"/>
              <a:gd name="connsiteY5" fmla="*/ 580731 h 767075"/>
              <a:gd name="connsiteX6" fmla="*/ 0 w 803235"/>
              <a:gd name="connsiteY6" fmla="*/ 705247 h 767075"/>
              <a:gd name="connsiteX0" fmla="*/ 0 w 798560"/>
              <a:gd name="connsiteY0" fmla="*/ 705247 h 765991"/>
              <a:gd name="connsiteX1" fmla="*/ 415157 w 798560"/>
              <a:gd name="connsiteY1" fmla="*/ 756657 h 765991"/>
              <a:gd name="connsiteX2" fmla="*/ 787849 w 798560"/>
              <a:gd name="connsiteY2" fmla="*/ 492088 h 765991"/>
              <a:gd name="connsiteX3" fmla="*/ 563231 w 798560"/>
              <a:gd name="connsiteY3" fmla="*/ 3537 h 765991"/>
              <a:gd name="connsiteX4" fmla="*/ 34212 w 798560"/>
              <a:gd name="connsiteY4" fmla="*/ 319863 h 765991"/>
              <a:gd name="connsiteX5" fmla="*/ 32028 w 798560"/>
              <a:gd name="connsiteY5" fmla="*/ 580731 h 765991"/>
              <a:gd name="connsiteX6" fmla="*/ 0 w 798560"/>
              <a:gd name="connsiteY6" fmla="*/ 705247 h 765991"/>
              <a:gd name="connsiteX0" fmla="*/ 0 w 795836"/>
              <a:gd name="connsiteY0" fmla="*/ 705247 h 754100"/>
              <a:gd name="connsiteX1" fmla="*/ 454508 w 795836"/>
              <a:gd name="connsiteY1" fmla="*/ 743385 h 754100"/>
              <a:gd name="connsiteX2" fmla="*/ 787849 w 795836"/>
              <a:gd name="connsiteY2" fmla="*/ 492088 h 754100"/>
              <a:gd name="connsiteX3" fmla="*/ 563231 w 795836"/>
              <a:gd name="connsiteY3" fmla="*/ 3537 h 754100"/>
              <a:gd name="connsiteX4" fmla="*/ 34212 w 795836"/>
              <a:gd name="connsiteY4" fmla="*/ 319863 h 754100"/>
              <a:gd name="connsiteX5" fmla="*/ 32028 w 795836"/>
              <a:gd name="connsiteY5" fmla="*/ 580731 h 754100"/>
              <a:gd name="connsiteX6" fmla="*/ 0 w 795836"/>
              <a:gd name="connsiteY6" fmla="*/ 705247 h 754100"/>
              <a:gd name="connsiteX0" fmla="*/ 0 w 795836"/>
              <a:gd name="connsiteY0" fmla="*/ 705247 h 752157"/>
              <a:gd name="connsiteX1" fmla="*/ 454508 w 795836"/>
              <a:gd name="connsiteY1" fmla="*/ 743385 h 752157"/>
              <a:gd name="connsiteX2" fmla="*/ 787849 w 795836"/>
              <a:gd name="connsiteY2" fmla="*/ 492088 h 752157"/>
              <a:gd name="connsiteX3" fmla="*/ 563231 w 795836"/>
              <a:gd name="connsiteY3" fmla="*/ 3537 h 752157"/>
              <a:gd name="connsiteX4" fmla="*/ 34212 w 795836"/>
              <a:gd name="connsiteY4" fmla="*/ 319863 h 752157"/>
              <a:gd name="connsiteX5" fmla="*/ 32028 w 795836"/>
              <a:gd name="connsiteY5" fmla="*/ 580731 h 752157"/>
              <a:gd name="connsiteX6" fmla="*/ 0 w 795836"/>
              <a:gd name="connsiteY6" fmla="*/ 705247 h 752157"/>
              <a:gd name="connsiteX0" fmla="*/ 0 w 795836"/>
              <a:gd name="connsiteY0" fmla="*/ 705247 h 755983"/>
              <a:gd name="connsiteX1" fmla="*/ 236571 w 795836"/>
              <a:gd name="connsiteY1" fmla="*/ 717015 h 755983"/>
              <a:gd name="connsiteX2" fmla="*/ 454508 w 795836"/>
              <a:gd name="connsiteY2" fmla="*/ 743385 h 755983"/>
              <a:gd name="connsiteX3" fmla="*/ 787849 w 795836"/>
              <a:gd name="connsiteY3" fmla="*/ 492088 h 755983"/>
              <a:gd name="connsiteX4" fmla="*/ 563231 w 795836"/>
              <a:gd name="connsiteY4" fmla="*/ 3537 h 755983"/>
              <a:gd name="connsiteX5" fmla="*/ 34212 w 795836"/>
              <a:gd name="connsiteY5" fmla="*/ 319863 h 755983"/>
              <a:gd name="connsiteX6" fmla="*/ 32028 w 795836"/>
              <a:gd name="connsiteY6" fmla="*/ 580731 h 755983"/>
              <a:gd name="connsiteX7" fmla="*/ 0 w 795836"/>
              <a:gd name="connsiteY7" fmla="*/ 705247 h 755983"/>
              <a:gd name="connsiteX0" fmla="*/ 0 w 795836"/>
              <a:gd name="connsiteY0" fmla="*/ 705247 h 755983"/>
              <a:gd name="connsiteX1" fmla="*/ 236571 w 795836"/>
              <a:gd name="connsiteY1" fmla="*/ 717015 h 755983"/>
              <a:gd name="connsiteX2" fmla="*/ 454508 w 795836"/>
              <a:gd name="connsiteY2" fmla="*/ 743385 h 755983"/>
              <a:gd name="connsiteX3" fmla="*/ 787849 w 795836"/>
              <a:gd name="connsiteY3" fmla="*/ 492088 h 755983"/>
              <a:gd name="connsiteX4" fmla="*/ 563231 w 795836"/>
              <a:gd name="connsiteY4" fmla="*/ 3537 h 755983"/>
              <a:gd name="connsiteX5" fmla="*/ 34212 w 795836"/>
              <a:gd name="connsiteY5" fmla="*/ 319863 h 755983"/>
              <a:gd name="connsiteX6" fmla="*/ 32028 w 795836"/>
              <a:gd name="connsiteY6" fmla="*/ 580731 h 755983"/>
              <a:gd name="connsiteX7" fmla="*/ 0 w 795836"/>
              <a:gd name="connsiteY7" fmla="*/ 705247 h 755983"/>
              <a:gd name="connsiteX0" fmla="*/ 0 w 795836"/>
              <a:gd name="connsiteY0" fmla="*/ 705247 h 755983"/>
              <a:gd name="connsiteX1" fmla="*/ 236571 w 795836"/>
              <a:gd name="connsiteY1" fmla="*/ 717015 h 755983"/>
              <a:gd name="connsiteX2" fmla="*/ 454508 w 795836"/>
              <a:gd name="connsiteY2" fmla="*/ 743385 h 755983"/>
              <a:gd name="connsiteX3" fmla="*/ 787849 w 795836"/>
              <a:gd name="connsiteY3" fmla="*/ 492088 h 755983"/>
              <a:gd name="connsiteX4" fmla="*/ 563231 w 795836"/>
              <a:gd name="connsiteY4" fmla="*/ 3537 h 755983"/>
              <a:gd name="connsiteX5" fmla="*/ 34212 w 795836"/>
              <a:gd name="connsiteY5" fmla="*/ 319863 h 755983"/>
              <a:gd name="connsiteX6" fmla="*/ 32028 w 795836"/>
              <a:gd name="connsiteY6" fmla="*/ 580731 h 755983"/>
              <a:gd name="connsiteX7" fmla="*/ 0 w 795836"/>
              <a:gd name="connsiteY7" fmla="*/ 705247 h 755983"/>
              <a:gd name="connsiteX0" fmla="*/ 0 w 792342"/>
              <a:gd name="connsiteY0" fmla="*/ 705247 h 781632"/>
              <a:gd name="connsiteX1" fmla="*/ 236571 w 792342"/>
              <a:gd name="connsiteY1" fmla="*/ 717015 h 781632"/>
              <a:gd name="connsiteX2" fmla="*/ 506127 w 792342"/>
              <a:gd name="connsiteY2" fmla="*/ 772235 h 781632"/>
              <a:gd name="connsiteX3" fmla="*/ 787849 w 792342"/>
              <a:gd name="connsiteY3" fmla="*/ 492088 h 781632"/>
              <a:gd name="connsiteX4" fmla="*/ 563231 w 792342"/>
              <a:gd name="connsiteY4" fmla="*/ 3537 h 781632"/>
              <a:gd name="connsiteX5" fmla="*/ 34212 w 792342"/>
              <a:gd name="connsiteY5" fmla="*/ 319863 h 781632"/>
              <a:gd name="connsiteX6" fmla="*/ 32028 w 792342"/>
              <a:gd name="connsiteY6" fmla="*/ 580731 h 781632"/>
              <a:gd name="connsiteX7" fmla="*/ 0 w 792342"/>
              <a:gd name="connsiteY7" fmla="*/ 705247 h 781632"/>
              <a:gd name="connsiteX0" fmla="*/ 0 w 792342"/>
              <a:gd name="connsiteY0" fmla="*/ 705247 h 775707"/>
              <a:gd name="connsiteX1" fmla="*/ 236571 w 792342"/>
              <a:gd name="connsiteY1" fmla="*/ 717015 h 775707"/>
              <a:gd name="connsiteX2" fmla="*/ 506127 w 792342"/>
              <a:gd name="connsiteY2" fmla="*/ 772235 h 775707"/>
              <a:gd name="connsiteX3" fmla="*/ 787849 w 792342"/>
              <a:gd name="connsiteY3" fmla="*/ 492088 h 775707"/>
              <a:gd name="connsiteX4" fmla="*/ 563231 w 792342"/>
              <a:gd name="connsiteY4" fmla="*/ 3537 h 775707"/>
              <a:gd name="connsiteX5" fmla="*/ 34212 w 792342"/>
              <a:gd name="connsiteY5" fmla="*/ 319863 h 775707"/>
              <a:gd name="connsiteX6" fmla="*/ 32028 w 792342"/>
              <a:gd name="connsiteY6" fmla="*/ 580731 h 775707"/>
              <a:gd name="connsiteX7" fmla="*/ 0 w 792342"/>
              <a:gd name="connsiteY7" fmla="*/ 705247 h 775707"/>
              <a:gd name="connsiteX0" fmla="*/ 0 w 790917"/>
              <a:gd name="connsiteY0" fmla="*/ 705247 h 789042"/>
              <a:gd name="connsiteX1" fmla="*/ 236571 w 790917"/>
              <a:gd name="connsiteY1" fmla="*/ 717015 h 789042"/>
              <a:gd name="connsiteX2" fmla="*/ 527821 w 790917"/>
              <a:gd name="connsiteY2" fmla="*/ 786071 h 789042"/>
              <a:gd name="connsiteX3" fmla="*/ 787849 w 790917"/>
              <a:gd name="connsiteY3" fmla="*/ 492088 h 789042"/>
              <a:gd name="connsiteX4" fmla="*/ 563231 w 790917"/>
              <a:gd name="connsiteY4" fmla="*/ 3537 h 789042"/>
              <a:gd name="connsiteX5" fmla="*/ 34212 w 790917"/>
              <a:gd name="connsiteY5" fmla="*/ 319863 h 789042"/>
              <a:gd name="connsiteX6" fmla="*/ 32028 w 790917"/>
              <a:gd name="connsiteY6" fmla="*/ 580731 h 789042"/>
              <a:gd name="connsiteX7" fmla="*/ 0 w 790917"/>
              <a:gd name="connsiteY7" fmla="*/ 705247 h 789042"/>
              <a:gd name="connsiteX0" fmla="*/ 0 w 790917"/>
              <a:gd name="connsiteY0" fmla="*/ 705247 h 794443"/>
              <a:gd name="connsiteX1" fmla="*/ 236571 w 790917"/>
              <a:gd name="connsiteY1" fmla="*/ 717015 h 794443"/>
              <a:gd name="connsiteX2" fmla="*/ 527821 w 790917"/>
              <a:gd name="connsiteY2" fmla="*/ 786071 h 794443"/>
              <a:gd name="connsiteX3" fmla="*/ 787849 w 790917"/>
              <a:gd name="connsiteY3" fmla="*/ 492088 h 794443"/>
              <a:gd name="connsiteX4" fmla="*/ 563231 w 790917"/>
              <a:gd name="connsiteY4" fmla="*/ 3537 h 794443"/>
              <a:gd name="connsiteX5" fmla="*/ 34212 w 790917"/>
              <a:gd name="connsiteY5" fmla="*/ 319863 h 794443"/>
              <a:gd name="connsiteX6" fmla="*/ 32028 w 790917"/>
              <a:gd name="connsiteY6" fmla="*/ 580731 h 794443"/>
              <a:gd name="connsiteX7" fmla="*/ 0 w 790917"/>
              <a:gd name="connsiteY7" fmla="*/ 705247 h 794443"/>
              <a:gd name="connsiteX0" fmla="*/ 0 w 790917"/>
              <a:gd name="connsiteY0" fmla="*/ 705247 h 798821"/>
              <a:gd name="connsiteX1" fmla="*/ 236571 w 790917"/>
              <a:gd name="connsiteY1" fmla="*/ 717015 h 798821"/>
              <a:gd name="connsiteX2" fmla="*/ 527821 w 790917"/>
              <a:gd name="connsiteY2" fmla="*/ 786071 h 798821"/>
              <a:gd name="connsiteX3" fmla="*/ 787849 w 790917"/>
              <a:gd name="connsiteY3" fmla="*/ 492088 h 798821"/>
              <a:gd name="connsiteX4" fmla="*/ 563231 w 790917"/>
              <a:gd name="connsiteY4" fmla="*/ 3537 h 798821"/>
              <a:gd name="connsiteX5" fmla="*/ 34212 w 790917"/>
              <a:gd name="connsiteY5" fmla="*/ 319863 h 798821"/>
              <a:gd name="connsiteX6" fmla="*/ 32028 w 790917"/>
              <a:gd name="connsiteY6" fmla="*/ 580731 h 798821"/>
              <a:gd name="connsiteX7" fmla="*/ 0 w 790917"/>
              <a:gd name="connsiteY7" fmla="*/ 705247 h 798821"/>
              <a:gd name="connsiteX0" fmla="*/ 0 w 790917"/>
              <a:gd name="connsiteY0" fmla="*/ 705247 h 798821"/>
              <a:gd name="connsiteX1" fmla="*/ 236571 w 790917"/>
              <a:gd name="connsiteY1" fmla="*/ 717015 h 798821"/>
              <a:gd name="connsiteX2" fmla="*/ 527821 w 790917"/>
              <a:gd name="connsiteY2" fmla="*/ 786071 h 798821"/>
              <a:gd name="connsiteX3" fmla="*/ 787849 w 790917"/>
              <a:gd name="connsiteY3" fmla="*/ 492088 h 798821"/>
              <a:gd name="connsiteX4" fmla="*/ 563231 w 790917"/>
              <a:gd name="connsiteY4" fmla="*/ 3537 h 798821"/>
              <a:gd name="connsiteX5" fmla="*/ 34212 w 790917"/>
              <a:gd name="connsiteY5" fmla="*/ 319863 h 798821"/>
              <a:gd name="connsiteX6" fmla="*/ 32028 w 790917"/>
              <a:gd name="connsiteY6" fmla="*/ 580731 h 798821"/>
              <a:gd name="connsiteX7" fmla="*/ 0 w 790917"/>
              <a:gd name="connsiteY7" fmla="*/ 705247 h 798821"/>
              <a:gd name="connsiteX0" fmla="*/ 0 w 790917"/>
              <a:gd name="connsiteY0" fmla="*/ 705247 h 798177"/>
              <a:gd name="connsiteX1" fmla="*/ 207866 w 790917"/>
              <a:gd name="connsiteY1" fmla="*/ 713884 h 798177"/>
              <a:gd name="connsiteX2" fmla="*/ 527821 w 790917"/>
              <a:gd name="connsiteY2" fmla="*/ 786071 h 798177"/>
              <a:gd name="connsiteX3" fmla="*/ 787849 w 790917"/>
              <a:gd name="connsiteY3" fmla="*/ 492088 h 798177"/>
              <a:gd name="connsiteX4" fmla="*/ 563231 w 790917"/>
              <a:gd name="connsiteY4" fmla="*/ 3537 h 798177"/>
              <a:gd name="connsiteX5" fmla="*/ 34212 w 790917"/>
              <a:gd name="connsiteY5" fmla="*/ 319863 h 798177"/>
              <a:gd name="connsiteX6" fmla="*/ 32028 w 790917"/>
              <a:gd name="connsiteY6" fmla="*/ 580731 h 798177"/>
              <a:gd name="connsiteX7" fmla="*/ 0 w 790917"/>
              <a:gd name="connsiteY7" fmla="*/ 705247 h 798177"/>
              <a:gd name="connsiteX0" fmla="*/ 0 w 790917"/>
              <a:gd name="connsiteY0" fmla="*/ 705247 h 798148"/>
              <a:gd name="connsiteX1" fmla="*/ 169331 w 790917"/>
              <a:gd name="connsiteY1" fmla="*/ 713737 h 798148"/>
              <a:gd name="connsiteX2" fmla="*/ 527821 w 790917"/>
              <a:gd name="connsiteY2" fmla="*/ 786071 h 798148"/>
              <a:gd name="connsiteX3" fmla="*/ 787849 w 790917"/>
              <a:gd name="connsiteY3" fmla="*/ 492088 h 798148"/>
              <a:gd name="connsiteX4" fmla="*/ 563231 w 790917"/>
              <a:gd name="connsiteY4" fmla="*/ 3537 h 798148"/>
              <a:gd name="connsiteX5" fmla="*/ 34212 w 790917"/>
              <a:gd name="connsiteY5" fmla="*/ 319863 h 798148"/>
              <a:gd name="connsiteX6" fmla="*/ 32028 w 790917"/>
              <a:gd name="connsiteY6" fmla="*/ 580731 h 798148"/>
              <a:gd name="connsiteX7" fmla="*/ 0 w 790917"/>
              <a:gd name="connsiteY7" fmla="*/ 705247 h 798148"/>
              <a:gd name="connsiteX0" fmla="*/ 0 w 790917"/>
              <a:gd name="connsiteY0" fmla="*/ 705247 h 795808"/>
              <a:gd name="connsiteX1" fmla="*/ 169331 w 790917"/>
              <a:gd name="connsiteY1" fmla="*/ 713737 h 795808"/>
              <a:gd name="connsiteX2" fmla="*/ 527821 w 790917"/>
              <a:gd name="connsiteY2" fmla="*/ 786071 h 795808"/>
              <a:gd name="connsiteX3" fmla="*/ 787849 w 790917"/>
              <a:gd name="connsiteY3" fmla="*/ 492088 h 795808"/>
              <a:gd name="connsiteX4" fmla="*/ 563231 w 790917"/>
              <a:gd name="connsiteY4" fmla="*/ 3537 h 795808"/>
              <a:gd name="connsiteX5" fmla="*/ 34212 w 790917"/>
              <a:gd name="connsiteY5" fmla="*/ 319863 h 795808"/>
              <a:gd name="connsiteX6" fmla="*/ 32028 w 790917"/>
              <a:gd name="connsiteY6" fmla="*/ 580731 h 795808"/>
              <a:gd name="connsiteX7" fmla="*/ 0 w 790917"/>
              <a:gd name="connsiteY7" fmla="*/ 705247 h 795808"/>
              <a:gd name="connsiteX0" fmla="*/ 0 w 790917"/>
              <a:gd name="connsiteY0" fmla="*/ 705247 h 795808"/>
              <a:gd name="connsiteX1" fmla="*/ 169331 w 790917"/>
              <a:gd name="connsiteY1" fmla="*/ 713737 h 795808"/>
              <a:gd name="connsiteX2" fmla="*/ 527821 w 790917"/>
              <a:gd name="connsiteY2" fmla="*/ 786071 h 795808"/>
              <a:gd name="connsiteX3" fmla="*/ 787849 w 790917"/>
              <a:gd name="connsiteY3" fmla="*/ 492088 h 795808"/>
              <a:gd name="connsiteX4" fmla="*/ 563231 w 790917"/>
              <a:gd name="connsiteY4" fmla="*/ 3537 h 795808"/>
              <a:gd name="connsiteX5" fmla="*/ 34212 w 790917"/>
              <a:gd name="connsiteY5" fmla="*/ 319863 h 795808"/>
              <a:gd name="connsiteX6" fmla="*/ 24096 w 790917"/>
              <a:gd name="connsiteY6" fmla="*/ 503495 h 795808"/>
              <a:gd name="connsiteX7" fmla="*/ 0 w 790917"/>
              <a:gd name="connsiteY7" fmla="*/ 705247 h 795808"/>
              <a:gd name="connsiteX0" fmla="*/ 0 w 805655"/>
              <a:gd name="connsiteY0" fmla="*/ 640697 h 795808"/>
              <a:gd name="connsiteX1" fmla="*/ 184069 w 805655"/>
              <a:gd name="connsiteY1" fmla="*/ 713737 h 795808"/>
              <a:gd name="connsiteX2" fmla="*/ 542559 w 805655"/>
              <a:gd name="connsiteY2" fmla="*/ 786071 h 795808"/>
              <a:gd name="connsiteX3" fmla="*/ 802587 w 805655"/>
              <a:gd name="connsiteY3" fmla="*/ 492088 h 795808"/>
              <a:gd name="connsiteX4" fmla="*/ 577969 w 805655"/>
              <a:gd name="connsiteY4" fmla="*/ 3537 h 795808"/>
              <a:gd name="connsiteX5" fmla="*/ 48950 w 805655"/>
              <a:gd name="connsiteY5" fmla="*/ 319863 h 795808"/>
              <a:gd name="connsiteX6" fmla="*/ 38834 w 805655"/>
              <a:gd name="connsiteY6" fmla="*/ 503495 h 795808"/>
              <a:gd name="connsiteX7" fmla="*/ 0 w 805655"/>
              <a:gd name="connsiteY7" fmla="*/ 640697 h 795808"/>
              <a:gd name="connsiteX0" fmla="*/ 0 w 805655"/>
              <a:gd name="connsiteY0" fmla="*/ 640697 h 795808"/>
              <a:gd name="connsiteX1" fmla="*/ 184069 w 805655"/>
              <a:gd name="connsiteY1" fmla="*/ 713737 h 795808"/>
              <a:gd name="connsiteX2" fmla="*/ 542559 w 805655"/>
              <a:gd name="connsiteY2" fmla="*/ 786071 h 795808"/>
              <a:gd name="connsiteX3" fmla="*/ 802587 w 805655"/>
              <a:gd name="connsiteY3" fmla="*/ 492088 h 795808"/>
              <a:gd name="connsiteX4" fmla="*/ 577969 w 805655"/>
              <a:gd name="connsiteY4" fmla="*/ 3537 h 795808"/>
              <a:gd name="connsiteX5" fmla="*/ 48950 w 805655"/>
              <a:gd name="connsiteY5" fmla="*/ 319863 h 795808"/>
              <a:gd name="connsiteX6" fmla="*/ 38834 w 805655"/>
              <a:gd name="connsiteY6" fmla="*/ 503495 h 795808"/>
              <a:gd name="connsiteX7" fmla="*/ 0 w 805655"/>
              <a:gd name="connsiteY7" fmla="*/ 640697 h 795808"/>
              <a:gd name="connsiteX0" fmla="*/ 0 w 805655"/>
              <a:gd name="connsiteY0" fmla="*/ 640697 h 795808"/>
              <a:gd name="connsiteX1" fmla="*/ 184069 w 805655"/>
              <a:gd name="connsiteY1" fmla="*/ 713737 h 795808"/>
              <a:gd name="connsiteX2" fmla="*/ 542559 w 805655"/>
              <a:gd name="connsiteY2" fmla="*/ 786071 h 795808"/>
              <a:gd name="connsiteX3" fmla="*/ 802587 w 805655"/>
              <a:gd name="connsiteY3" fmla="*/ 492088 h 795808"/>
              <a:gd name="connsiteX4" fmla="*/ 577969 w 805655"/>
              <a:gd name="connsiteY4" fmla="*/ 3537 h 795808"/>
              <a:gd name="connsiteX5" fmla="*/ 48950 w 805655"/>
              <a:gd name="connsiteY5" fmla="*/ 319863 h 795808"/>
              <a:gd name="connsiteX6" fmla="*/ 38834 w 805655"/>
              <a:gd name="connsiteY6" fmla="*/ 503495 h 795808"/>
              <a:gd name="connsiteX7" fmla="*/ 0 w 805655"/>
              <a:gd name="connsiteY7" fmla="*/ 640697 h 795808"/>
              <a:gd name="connsiteX0" fmla="*/ 0 w 805655"/>
              <a:gd name="connsiteY0" fmla="*/ 640697 h 799307"/>
              <a:gd name="connsiteX1" fmla="*/ 188692 w 805655"/>
              <a:gd name="connsiteY1" fmla="*/ 719277 h 799307"/>
              <a:gd name="connsiteX2" fmla="*/ 542559 w 805655"/>
              <a:gd name="connsiteY2" fmla="*/ 786071 h 799307"/>
              <a:gd name="connsiteX3" fmla="*/ 802587 w 805655"/>
              <a:gd name="connsiteY3" fmla="*/ 492088 h 799307"/>
              <a:gd name="connsiteX4" fmla="*/ 577969 w 805655"/>
              <a:gd name="connsiteY4" fmla="*/ 3537 h 799307"/>
              <a:gd name="connsiteX5" fmla="*/ 48950 w 805655"/>
              <a:gd name="connsiteY5" fmla="*/ 319863 h 799307"/>
              <a:gd name="connsiteX6" fmla="*/ 38834 w 805655"/>
              <a:gd name="connsiteY6" fmla="*/ 503495 h 799307"/>
              <a:gd name="connsiteX7" fmla="*/ 0 w 805655"/>
              <a:gd name="connsiteY7" fmla="*/ 640697 h 799307"/>
              <a:gd name="connsiteX0" fmla="*/ 0 w 805266"/>
              <a:gd name="connsiteY0" fmla="*/ 640697 h 798795"/>
              <a:gd name="connsiteX1" fmla="*/ 188692 w 805266"/>
              <a:gd name="connsiteY1" fmla="*/ 719277 h 798795"/>
              <a:gd name="connsiteX2" fmla="*/ 548579 w 805266"/>
              <a:gd name="connsiteY2" fmla="*/ 785469 h 798795"/>
              <a:gd name="connsiteX3" fmla="*/ 802587 w 805266"/>
              <a:gd name="connsiteY3" fmla="*/ 492088 h 798795"/>
              <a:gd name="connsiteX4" fmla="*/ 577969 w 805266"/>
              <a:gd name="connsiteY4" fmla="*/ 3537 h 798795"/>
              <a:gd name="connsiteX5" fmla="*/ 48950 w 805266"/>
              <a:gd name="connsiteY5" fmla="*/ 319863 h 798795"/>
              <a:gd name="connsiteX6" fmla="*/ 38834 w 805266"/>
              <a:gd name="connsiteY6" fmla="*/ 503495 h 798795"/>
              <a:gd name="connsiteX7" fmla="*/ 0 w 805266"/>
              <a:gd name="connsiteY7" fmla="*/ 640697 h 798795"/>
              <a:gd name="connsiteX0" fmla="*/ 0 w 805266"/>
              <a:gd name="connsiteY0" fmla="*/ 640697 h 794314"/>
              <a:gd name="connsiteX1" fmla="*/ 188692 w 805266"/>
              <a:gd name="connsiteY1" fmla="*/ 719277 h 794314"/>
              <a:gd name="connsiteX2" fmla="*/ 548579 w 805266"/>
              <a:gd name="connsiteY2" fmla="*/ 785469 h 794314"/>
              <a:gd name="connsiteX3" fmla="*/ 802587 w 805266"/>
              <a:gd name="connsiteY3" fmla="*/ 492088 h 794314"/>
              <a:gd name="connsiteX4" fmla="*/ 577969 w 805266"/>
              <a:gd name="connsiteY4" fmla="*/ 3537 h 794314"/>
              <a:gd name="connsiteX5" fmla="*/ 48950 w 805266"/>
              <a:gd name="connsiteY5" fmla="*/ 319863 h 794314"/>
              <a:gd name="connsiteX6" fmla="*/ 38834 w 805266"/>
              <a:gd name="connsiteY6" fmla="*/ 503495 h 794314"/>
              <a:gd name="connsiteX7" fmla="*/ 0 w 805266"/>
              <a:gd name="connsiteY7" fmla="*/ 640697 h 794314"/>
              <a:gd name="connsiteX0" fmla="*/ 0 w 803842"/>
              <a:gd name="connsiteY0" fmla="*/ 654560 h 794314"/>
              <a:gd name="connsiteX1" fmla="*/ 187268 w 803842"/>
              <a:gd name="connsiteY1" fmla="*/ 719277 h 794314"/>
              <a:gd name="connsiteX2" fmla="*/ 547155 w 803842"/>
              <a:gd name="connsiteY2" fmla="*/ 785469 h 794314"/>
              <a:gd name="connsiteX3" fmla="*/ 801163 w 803842"/>
              <a:gd name="connsiteY3" fmla="*/ 492088 h 794314"/>
              <a:gd name="connsiteX4" fmla="*/ 576545 w 803842"/>
              <a:gd name="connsiteY4" fmla="*/ 3537 h 794314"/>
              <a:gd name="connsiteX5" fmla="*/ 47526 w 803842"/>
              <a:gd name="connsiteY5" fmla="*/ 319863 h 794314"/>
              <a:gd name="connsiteX6" fmla="*/ 37410 w 803842"/>
              <a:gd name="connsiteY6" fmla="*/ 503495 h 794314"/>
              <a:gd name="connsiteX7" fmla="*/ 0 w 803842"/>
              <a:gd name="connsiteY7" fmla="*/ 654560 h 794314"/>
              <a:gd name="connsiteX0" fmla="*/ 0 w 803842"/>
              <a:gd name="connsiteY0" fmla="*/ 654560 h 796551"/>
              <a:gd name="connsiteX1" fmla="*/ 187268 w 803842"/>
              <a:gd name="connsiteY1" fmla="*/ 719277 h 796551"/>
              <a:gd name="connsiteX2" fmla="*/ 547155 w 803842"/>
              <a:gd name="connsiteY2" fmla="*/ 785469 h 796551"/>
              <a:gd name="connsiteX3" fmla="*/ 801163 w 803842"/>
              <a:gd name="connsiteY3" fmla="*/ 492088 h 796551"/>
              <a:gd name="connsiteX4" fmla="*/ 576545 w 803842"/>
              <a:gd name="connsiteY4" fmla="*/ 3537 h 796551"/>
              <a:gd name="connsiteX5" fmla="*/ 47526 w 803842"/>
              <a:gd name="connsiteY5" fmla="*/ 319863 h 796551"/>
              <a:gd name="connsiteX6" fmla="*/ 37410 w 803842"/>
              <a:gd name="connsiteY6" fmla="*/ 503495 h 796551"/>
              <a:gd name="connsiteX7" fmla="*/ 0 w 803842"/>
              <a:gd name="connsiteY7" fmla="*/ 654560 h 796551"/>
              <a:gd name="connsiteX0" fmla="*/ 0 w 803842"/>
              <a:gd name="connsiteY0" fmla="*/ 654560 h 800942"/>
              <a:gd name="connsiteX1" fmla="*/ 170794 w 803842"/>
              <a:gd name="connsiteY1" fmla="*/ 718037 h 800942"/>
              <a:gd name="connsiteX2" fmla="*/ 547155 w 803842"/>
              <a:gd name="connsiteY2" fmla="*/ 785469 h 800942"/>
              <a:gd name="connsiteX3" fmla="*/ 801163 w 803842"/>
              <a:gd name="connsiteY3" fmla="*/ 492088 h 800942"/>
              <a:gd name="connsiteX4" fmla="*/ 576545 w 803842"/>
              <a:gd name="connsiteY4" fmla="*/ 3537 h 800942"/>
              <a:gd name="connsiteX5" fmla="*/ 47526 w 803842"/>
              <a:gd name="connsiteY5" fmla="*/ 319863 h 800942"/>
              <a:gd name="connsiteX6" fmla="*/ 37410 w 803842"/>
              <a:gd name="connsiteY6" fmla="*/ 503495 h 800942"/>
              <a:gd name="connsiteX7" fmla="*/ 0 w 803842"/>
              <a:gd name="connsiteY7" fmla="*/ 654560 h 800942"/>
              <a:gd name="connsiteX0" fmla="*/ 0 w 787529"/>
              <a:gd name="connsiteY0" fmla="*/ 654560 h 801388"/>
              <a:gd name="connsiteX1" fmla="*/ 170794 w 787529"/>
              <a:gd name="connsiteY1" fmla="*/ 718037 h 801388"/>
              <a:gd name="connsiteX2" fmla="*/ 547155 w 787529"/>
              <a:gd name="connsiteY2" fmla="*/ 785469 h 801388"/>
              <a:gd name="connsiteX3" fmla="*/ 782098 w 787529"/>
              <a:gd name="connsiteY3" fmla="*/ 485951 h 801388"/>
              <a:gd name="connsiteX4" fmla="*/ 576545 w 787529"/>
              <a:gd name="connsiteY4" fmla="*/ 3537 h 801388"/>
              <a:gd name="connsiteX5" fmla="*/ 47526 w 787529"/>
              <a:gd name="connsiteY5" fmla="*/ 319863 h 801388"/>
              <a:gd name="connsiteX6" fmla="*/ 37410 w 787529"/>
              <a:gd name="connsiteY6" fmla="*/ 503495 h 801388"/>
              <a:gd name="connsiteX7" fmla="*/ 0 w 787529"/>
              <a:gd name="connsiteY7" fmla="*/ 654560 h 801388"/>
              <a:gd name="connsiteX0" fmla="*/ 0 w 793062"/>
              <a:gd name="connsiteY0" fmla="*/ 654560 h 801388"/>
              <a:gd name="connsiteX1" fmla="*/ 170794 w 793062"/>
              <a:gd name="connsiteY1" fmla="*/ 718037 h 801388"/>
              <a:gd name="connsiteX2" fmla="*/ 547155 w 793062"/>
              <a:gd name="connsiteY2" fmla="*/ 785469 h 801388"/>
              <a:gd name="connsiteX3" fmla="*/ 782098 w 793062"/>
              <a:gd name="connsiteY3" fmla="*/ 485951 h 801388"/>
              <a:gd name="connsiteX4" fmla="*/ 576545 w 793062"/>
              <a:gd name="connsiteY4" fmla="*/ 3537 h 801388"/>
              <a:gd name="connsiteX5" fmla="*/ 47526 w 793062"/>
              <a:gd name="connsiteY5" fmla="*/ 319863 h 801388"/>
              <a:gd name="connsiteX6" fmla="*/ 37410 w 793062"/>
              <a:gd name="connsiteY6" fmla="*/ 503495 h 801388"/>
              <a:gd name="connsiteX7" fmla="*/ 0 w 793062"/>
              <a:gd name="connsiteY7" fmla="*/ 654560 h 801388"/>
              <a:gd name="connsiteX0" fmla="*/ 0 w 782810"/>
              <a:gd name="connsiteY0" fmla="*/ 654560 h 801460"/>
              <a:gd name="connsiteX1" fmla="*/ 170794 w 782810"/>
              <a:gd name="connsiteY1" fmla="*/ 718037 h 801460"/>
              <a:gd name="connsiteX2" fmla="*/ 547155 w 782810"/>
              <a:gd name="connsiteY2" fmla="*/ 785469 h 801460"/>
              <a:gd name="connsiteX3" fmla="*/ 768919 w 782810"/>
              <a:gd name="connsiteY3" fmla="*/ 484959 h 801460"/>
              <a:gd name="connsiteX4" fmla="*/ 576545 w 782810"/>
              <a:gd name="connsiteY4" fmla="*/ 3537 h 801460"/>
              <a:gd name="connsiteX5" fmla="*/ 47526 w 782810"/>
              <a:gd name="connsiteY5" fmla="*/ 319863 h 801460"/>
              <a:gd name="connsiteX6" fmla="*/ 37410 w 782810"/>
              <a:gd name="connsiteY6" fmla="*/ 503495 h 801460"/>
              <a:gd name="connsiteX7" fmla="*/ 0 w 782810"/>
              <a:gd name="connsiteY7" fmla="*/ 654560 h 801460"/>
              <a:gd name="connsiteX0" fmla="*/ 0 w 778126"/>
              <a:gd name="connsiteY0" fmla="*/ 654560 h 791960"/>
              <a:gd name="connsiteX1" fmla="*/ 170794 w 778126"/>
              <a:gd name="connsiteY1" fmla="*/ 718037 h 791960"/>
              <a:gd name="connsiteX2" fmla="*/ 547155 w 778126"/>
              <a:gd name="connsiteY2" fmla="*/ 785469 h 791960"/>
              <a:gd name="connsiteX3" fmla="*/ 726898 w 778126"/>
              <a:gd name="connsiteY3" fmla="*/ 617285 h 791960"/>
              <a:gd name="connsiteX4" fmla="*/ 768919 w 778126"/>
              <a:gd name="connsiteY4" fmla="*/ 484959 h 791960"/>
              <a:gd name="connsiteX5" fmla="*/ 576545 w 778126"/>
              <a:gd name="connsiteY5" fmla="*/ 3537 h 791960"/>
              <a:gd name="connsiteX6" fmla="*/ 47526 w 778126"/>
              <a:gd name="connsiteY6" fmla="*/ 319863 h 791960"/>
              <a:gd name="connsiteX7" fmla="*/ 37410 w 778126"/>
              <a:gd name="connsiteY7" fmla="*/ 503495 h 791960"/>
              <a:gd name="connsiteX8" fmla="*/ 0 w 778126"/>
              <a:gd name="connsiteY8" fmla="*/ 654560 h 791960"/>
              <a:gd name="connsiteX0" fmla="*/ 0 w 781158"/>
              <a:gd name="connsiteY0" fmla="*/ 654560 h 791960"/>
              <a:gd name="connsiteX1" fmla="*/ 170794 w 781158"/>
              <a:gd name="connsiteY1" fmla="*/ 718037 h 791960"/>
              <a:gd name="connsiteX2" fmla="*/ 547155 w 781158"/>
              <a:gd name="connsiteY2" fmla="*/ 785469 h 791960"/>
              <a:gd name="connsiteX3" fmla="*/ 726898 w 781158"/>
              <a:gd name="connsiteY3" fmla="*/ 617285 h 791960"/>
              <a:gd name="connsiteX4" fmla="*/ 768919 w 781158"/>
              <a:gd name="connsiteY4" fmla="*/ 484959 h 791960"/>
              <a:gd name="connsiteX5" fmla="*/ 763690 w 781158"/>
              <a:gd name="connsiteY5" fmla="*/ 284085 h 791960"/>
              <a:gd name="connsiteX6" fmla="*/ 576545 w 781158"/>
              <a:gd name="connsiteY6" fmla="*/ 3537 h 791960"/>
              <a:gd name="connsiteX7" fmla="*/ 47526 w 781158"/>
              <a:gd name="connsiteY7" fmla="*/ 319863 h 791960"/>
              <a:gd name="connsiteX8" fmla="*/ 37410 w 781158"/>
              <a:gd name="connsiteY8" fmla="*/ 503495 h 791960"/>
              <a:gd name="connsiteX9" fmla="*/ 0 w 781158"/>
              <a:gd name="connsiteY9" fmla="*/ 654560 h 791960"/>
              <a:gd name="connsiteX0" fmla="*/ 0 w 773676"/>
              <a:gd name="connsiteY0" fmla="*/ 654560 h 791960"/>
              <a:gd name="connsiteX1" fmla="*/ 170794 w 773676"/>
              <a:gd name="connsiteY1" fmla="*/ 718037 h 791960"/>
              <a:gd name="connsiteX2" fmla="*/ 547155 w 773676"/>
              <a:gd name="connsiteY2" fmla="*/ 785469 h 791960"/>
              <a:gd name="connsiteX3" fmla="*/ 726898 w 773676"/>
              <a:gd name="connsiteY3" fmla="*/ 617285 h 791960"/>
              <a:gd name="connsiteX4" fmla="*/ 763690 w 773676"/>
              <a:gd name="connsiteY4" fmla="*/ 284085 h 791960"/>
              <a:gd name="connsiteX5" fmla="*/ 576545 w 773676"/>
              <a:gd name="connsiteY5" fmla="*/ 3537 h 791960"/>
              <a:gd name="connsiteX6" fmla="*/ 47526 w 773676"/>
              <a:gd name="connsiteY6" fmla="*/ 319863 h 791960"/>
              <a:gd name="connsiteX7" fmla="*/ 37410 w 773676"/>
              <a:gd name="connsiteY7" fmla="*/ 503495 h 791960"/>
              <a:gd name="connsiteX8" fmla="*/ 0 w 773676"/>
              <a:gd name="connsiteY8" fmla="*/ 654560 h 791960"/>
              <a:gd name="connsiteX0" fmla="*/ 763690 w 780107"/>
              <a:gd name="connsiteY0" fmla="*/ 284085 h 791960"/>
              <a:gd name="connsiteX1" fmla="*/ 576545 w 780107"/>
              <a:gd name="connsiteY1" fmla="*/ 3537 h 791960"/>
              <a:gd name="connsiteX2" fmla="*/ 47526 w 780107"/>
              <a:gd name="connsiteY2" fmla="*/ 319863 h 791960"/>
              <a:gd name="connsiteX3" fmla="*/ 37410 w 780107"/>
              <a:gd name="connsiteY3" fmla="*/ 503495 h 791960"/>
              <a:gd name="connsiteX4" fmla="*/ 0 w 780107"/>
              <a:gd name="connsiteY4" fmla="*/ 654560 h 791960"/>
              <a:gd name="connsiteX5" fmla="*/ 170794 w 780107"/>
              <a:gd name="connsiteY5" fmla="*/ 718037 h 791960"/>
              <a:gd name="connsiteX6" fmla="*/ 547155 w 780107"/>
              <a:gd name="connsiteY6" fmla="*/ 785469 h 791960"/>
              <a:gd name="connsiteX7" fmla="*/ 726898 w 780107"/>
              <a:gd name="connsiteY7" fmla="*/ 617285 h 791960"/>
              <a:gd name="connsiteX8" fmla="*/ 777399 w 780107"/>
              <a:gd name="connsiteY8" fmla="*/ 295109 h 791960"/>
              <a:gd name="connsiteX0" fmla="*/ 763690 w 763690"/>
              <a:gd name="connsiteY0" fmla="*/ 284085 h 791960"/>
              <a:gd name="connsiteX1" fmla="*/ 576545 w 763690"/>
              <a:gd name="connsiteY1" fmla="*/ 3537 h 791960"/>
              <a:gd name="connsiteX2" fmla="*/ 47526 w 763690"/>
              <a:gd name="connsiteY2" fmla="*/ 319863 h 791960"/>
              <a:gd name="connsiteX3" fmla="*/ 37410 w 763690"/>
              <a:gd name="connsiteY3" fmla="*/ 503495 h 791960"/>
              <a:gd name="connsiteX4" fmla="*/ 0 w 763690"/>
              <a:gd name="connsiteY4" fmla="*/ 654560 h 791960"/>
              <a:gd name="connsiteX5" fmla="*/ 170794 w 763690"/>
              <a:gd name="connsiteY5" fmla="*/ 718037 h 791960"/>
              <a:gd name="connsiteX6" fmla="*/ 547155 w 763690"/>
              <a:gd name="connsiteY6" fmla="*/ 785469 h 791960"/>
              <a:gd name="connsiteX7" fmla="*/ 726898 w 763690"/>
              <a:gd name="connsiteY7" fmla="*/ 617285 h 791960"/>
              <a:gd name="connsiteX0" fmla="*/ 763690 w 766293"/>
              <a:gd name="connsiteY0" fmla="*/ 284085 h 791960"/>
              <a:gd name="connsiteX1" fmla="*/ 576545 w 766293"/>
              <a:gd name="connsiteY1" fmla="*/ 3537 h 791960"/>
              <a:gd name="connsiteX2" fmla="*/ 47526 w 766293"/>
              <a:gd name="connsiteY2" fmla="*/ 319863 h 791960"/>
              <a:gd name="connsiteX3" fmla="*/ 37410 w 766293"/>
              <a:gd name="connsiteY3" fmla="*/ 503495 h 791960"/>
              <a:gd name="connsiteX4" fmla="*/ 0 w 766293"/>
              <a:gd name="connsiteY4" fmla="*/ 654560 h 791960"/>
              <a:gd name="connsiteX5" fmla="*/ 170794 w 766293"/>
              <a:gd name="connsiteY5" fmla="*/ 718037 h 791960"/>
              <a:gd name="connsiteX6" fmla="*/ 547155 w 766293"/>
              <a:gd name="connsiteY6" fmla="*/ 785469 h 791960"/>
              <a:gd name="connsiteX7" fmla="*/ 726898 w 766293"/>
              <a:gd name="connsiteY7" fmla="*/ 617285 h 791960"/>
              <a:gd name="connsiteX0" fmla="*/ 763690 w 766293"/>
              <a:gd name="connsiteY0" fmla="*/ 284085 h 790289"/>
              <a:gd name="connsiteX1" fmla="*/ 576545 w 766293"/>
              <a:gd name="connsiteY1" fmla="*/ 3537 h 790289"/>
              <a:gd name="connsiteX2" fmla="*/ 47526 w 766293"/>
              <a:gd name="connsiteY2" fmla="*/ 319863 h 790289"/>
              <a:gd name="connsiteX3" fmla="*/ 37410 w 766293"/>
              <a:gd name="connsiteY3" fmla="*/ 503495 h 790289"/>
              <a:gd name="connsiteX4" fmla="*/ 0 w 766293"/>
              <a:gd name="connsiteY4" fmla="*/ 654560 h 790289"/>
              <a:gd name="connsiteX5" fmla="*/ 170794 w 766293"/>
              <a:gd name="connsiteY5" fmla="*/ 718037 h 790289"/>
              <a:gd name="connsiteX6" fmla="*/ 547155 w 766293"/>
              <a:gd name="connsiteY6" fmla="*/ 785469 h 790289"/>
              <a:gd name="connsiteX7" fmla="*/ 707869 w 766293"/>
              <a:gd name="connsiteY7" fmla="*/ 641255 h 790289"/>
              <a:gd name="connsiteX0" fmla="*/ 763690 w 766293"/>
              <a:gd name="connsiteY0" fmla="*/ 284085 h 790289"/>
              <a:gd name="connsiteX1" fmla="*/ 576545 w 766293"/>
              <a:gd name="connsiteY1" fmla="*/ 3537 h 790289"/>
              <a:gd name="connsiteX2" fmla="*/ 47526 w 766293"/>
              <a:gd name="connsiteY2" fmla="*/ 319863 h 790289"/>
              <a:gd name="connsiteX3" fmla="*/ 37410 w 766293"/>
              <a:gd name="connsiteY3" fmla="*/ 503495 h 790289"/>
              <a:gd name="connsiteX4" fmla="*/ 0 w 766293"/>
              <a:gd name="connsiteY4" fmla="*/ 654560 h 790289"/>
              <a:gd name="connsiteX5" fmla="*/ 170794 w 766293"/>
              <a:gd name="connsiteY5" fmla="*/ 718037 h 790289"/>
              <a:gd name="connsiteX6" fmla="*/ 547155 w 766293"/>
              <a:gd name="connsiteY6" fmla="*/ 785469 h 790289"/>
              <a:gd name="connsiteX7" fmla="*/ 707869 w 766293"/>
              <a:gd name="connsiteY7" fmla="*/ 641255 h 790289"/>
              <a:gd name="connsiteX0" fmla="*/ 763690 w 766293"/>
              <a:gd name="connsiteY0" fmla="*/ 284085 h 804657"/>
              <a:gd name="connsiteX1" fmla="*/ 576545 w 766293"/>
              <a:gd name="connsiteY1" fmla="*/ 3537 h 804657"/>
              <a:gd name="connsiteX2" fmla="*/ 47526 w 766293"/>
              <a:gd name="connsiteY2" fmla="*/ 319863 h 804657"/>
              <a:gd name="connsiteX3" fmla="*/ 37410 w 766293"/>
              <a:gd name="connsiteY3" fmla="*/ 503495 h 804657"/>
              <a:gd name="connsiteX4" fmla="*/ 0 w 766293"/>
              <a:gd name="connsiteY4" fmla="*/ 654560 h 804657"/>
              <a:gd name="connsiteX5" fmla="*/ 170794 w 766293"/>
              <a:gd name="connsiteY5" fmla="*/ 718037 h 804657"/>
              <a:gd name="connsiteX6" fmla="*/ 547155 w 766293"/>
              <a:gd name="connsiteY6" fmla="*/ 785469 h 804657"/>
              <a:gd name="connsiteX7" fmla="*/ 707869 w 766293"/>
              <a:gd name="connsiteY7" fmla="*/ 641255 h 804657"/>
              <a:gd name="connsiteX0" fmla="*/ 763690 w 766293"/>
              <a:gd name="connsiteY0" fmla="*/ 284085 h 808477"/>
              <a:gd name="connsiteX1" fmla="*/ 576545 w 766293"/>
              <a:gd name="connsiteY1" fmla="*/ 3537 h 808477"/>
              <a:gd name="connsiteX2" fmla="*/ 47526 w 766293"/>
              <a:gd name="connsiteY2" fmla="*/ 319863 h 808477"/>
              <a:gd name="connsiteX3" fmla="*/ 37410 w 766293"/>
              <a:gd name="connsiteY3" fmla="*/ 503495 h 808477"/>
              <a:gd name="connsiteX4" fmla="*/ 0 w 766293"/>
              <a:gd name="connsiteY4" fmla="*/ 654560 h 808477"/>
              <a:gd name="connsiteX5" fmla="*/ 170794 w 766293"/>
              <a:gd name="connsiteY5" fmla="*/ 718037 h 808477"/>
              <a:gd name="connsiteX6" fmla="*/ 548805 w 766293"/>
              <a:gd name="connsiteY6" fmla="*/ 796544 h 808477"/>
              <a:gd name="connsiteX7" fmla="*/ 707869 w 766293"/>
              <a:gd name="connsiteY7" fmla="*/ 641255 h 808477"/>
              <a:gd name="connsiteX0" fmla="*/ 763690 w 766293"/>
              <a:gd name="connsiteY0" fmla="*/ 284085 h 812471"/>
              <a:gd name="connsiteX1" fmla="*/ 576545 w 766293"/>
              <a:gd name="connsiteY1" fmla="*/ 3537 h 812471"/>
              <a:gd name="connsiteX2" fmla="*/ 47526 w 766293"/>
              <a:gd name="connsiteY2" fmla="*/ 319863 h 812471"/>
              <a:gd name="connsiteX3" fmla="*/ 37410 w 766293"/>
              <a:gd name="connsiteY3" fmla="*/ 503495 h 812471"/>
              <a:gd name="connsiteX4" fmla="*/ 0 w 766293"/>
              <a:gd name="connsiteY4" fmla="*/ 654560 h 812471"/>
              <a:gd name="connsiteX5" fmla="*/ 170794 w 766293"/>
              <a:gd name="connsiteY5" fmla="*/ 718037 h 812471"/>
              <a:gd name="connsiteX6" fmla="*/ 548805 w 766293"/>
              <a:gd name="connsiteY6" fmla="*/ 796544 h 812471"/>
              <a:gd name="connsiteX7" fmla="*/ 707869 w 766293"/>
              <a:gd name="connsiteY7" fmla="*/ 641255 h 812471"/>
              <a:gd name="connsiteX0" fmla="*/ 763690 w 766293"/>
              <a:gd name="connsiteY0" fmla="*/ 284085 h 798098"/>
              <a:gd name="connsiteX1" fmla="*/ 576545 w 766293"/>
              <a:gd name="connsiteY1" fmla="*/ 3537 h 798098"/>
              <a:gd name="connsiteX2" fmla="*/ 47526 w 766293"/>
              <a:gd name="connsiteY2" fmla="*/ 319863 h 798098"/>
              <a:gd name="connsiteX3" fmla="*/ 37410 w 766293"/>
              <a:gd name="connsiteY3" fmla="*/ 503495 h 798098"/>
              <a:gd name="connsiteX4" fmla="*/ 0 w 766293"/>
              <a:gd name="connsiteY4" fmla="*/ 654560 h 798098"/>
              <a:gd name="connsiteX5" fmla="*/ 170794 w 766293"/>
              <a:gd name="connsiteY5" fmla="*/ 718037 h 798098"/>
              <a:gd name="connsiteX6" fmla="*/ 548805 w 766293"/>
              <a:gd name="connsiteY6" fmla="*/ 796544 h 798098"/>
              <a:gd name="connsiteX7" fmla="*/ 703649 w 766293"/>
              <a:gd name="connsiteY7" fmla="*/ 668094 h 798098"/>
              <a:gd name="connsiteX0" fmla="*/ 763690 w 766293"/>
              <a:gd name="connsiteY0" fmla="*/ 284085 h 798098"/>
              <a:gd name="connsiteX1" fmla="*/ 576545 w 766293"/>
              <a:gd name="connsiteY1" fmla="*/ 3537 h 798098"/>
              <a:gd name="connsiteX2" fmla="*/ 47526 w 766293"/>
              <a:gd name="connsiteY2" fmla="*/ 319863 h 798098"/>
              <a:gd name="connsiteX3" fmla="*/ 37410 w 766293"/>
              <a:gd name="connsiteY3" fmla="*/ 503495 h 798098"/>
              <a:gd name="connsiteX4" fmla="*/ 0 w 766293"/>
              <a:gd name="connsiteY4" fmla="*/ 654560 h 798098"/>
              <a:gd name="connsiteX5" fmla="*/ 170794 w 766293"/>
              <a:gd name="connsiteY5" fmla="*/ 718037 h 798098"/>
              <a:gd name="connsiteX6" fmla="*/ 548805 w 766293"/>
              <a:gd name="connsiteY6" fmla="*/ 796544 h 798098"/>
              <a:gd name="connsiteX7" fmla="*/ 703649 w 766293"/>
              <a:gd name="connsiteY7" fmla="*/ 668094 h 798098"/>
              <a:gd name="connsiteX0" fmla="*/ 763690 w 766293"/>
              <a:gd name="connsiteY0" fmla="*/ 284085 h 810070"/>
              <a:gd name="connsiteX1" fmla="*/ 576545 w 766293"/>
              <a:gd name="connsiteY1" fmla="*/ 3537 h 810070"/>
              <a:gd name="connsiteX2" fmla="*/ 47526 w 766293"/>
              <a:gd name="connsiteY2" fmla="*/ 319863 h 810070"/>
              <a:gd name="connsiteX3" fmla="*/ 37410 w 766293"/>
              <a:gd name="connsiteY3" fmla="*/ 503495 h 810070"/>
              <a:gd name="connsiteX4" fmla="*/ 0 w 766293"/>
              <a:gd name="connsiteY4" fmla="*/ 654560 h 810070"/>
              <a:gd name="connsiteX5" fmla="*/ 170794 w 766293"/>
              <a:gd name="connsiteY5" fmla="*/ 718037 h 810070"/>
              <a:gd name="connsiteX6" fmla="*/ 548805 w 766293"/>
              <a:gd name="connsiteY6" fmla="*/ 796544 h 810070"/>
              <a:gd name="connsiteX7" fmla="*/ 703649 w 766293"/>
              <a:gd name="connsiteY7" fmla="*/ 668094 h 810070"/>
              <a:gd name="connsiteX0" fmla="*/ 770731 w 773174"/>
              <a:gd name="connsiteY0" fmla="*/ 196179 h 810070"/>
              <a:gd name="connsiteX1" fmla="*/ 576545 w 773174"/>
              <a:gd name="connsiteY1" fmla="*/ 3537 h 810070"/>
              <a:gd name="connsiteX2" fmla="*/ 47526 w 773174"/>
              <a:gd name="connsiteY2" fmla="*/ 319863 h 810070"/>
              <a:gd name="connsiteX3" fmla="*/ 37410 w 773174"/>
              <a:gd name="connsiteY3" fmla="*/ 503495 h 810070"/>
              <a:gd name="connsiteX4" fmla="*/ 0 w 773174"/>
              <a:gd name="connsiteY4" fmla="*/ 654560 h 810070"/>
              <a:gd name="connsiteX5" fmla="*/ 170794 w 773174"/>
              <a:gd name="connsiteY5" fmla="*/ 718037 h 810070"/>
              <a:gd name="connsiteX6" fmla="*/ 548805 w 773174"/>
              <a:gd name="connsiteY6" fmla="*/ 796544 h 810070"/>
              <a:gd name="connsiteX7" fmla="*/ 703649 w 773174"/>
              <a:gd name="connsiteY7" fmla="*/ 668094 h 810070"/>
              <a:gd name="connsiteX0" fmla="*/ 770731 w 770731"/>
              <a:gd name="connsiteY0" fmla="*/ 196179 h 810070"/>
              <a:gd name="connsiteX1" fmla="*/ 576545 w 770731"/>
              <a:gd name="connsiteY1" fmla="*/ 3537 h 810070"/>
              <a:gd name="connsiteX2" fmla="*/ 47526 w 770731"/>
              <a:gd name="connsiteY2" fmla="*/ 319863 h 810070"/>
              <a:gd name="connsiteX3" fmla="*/ 37410 w 770731"/>
              <a:gd name="connsiteY3" fmla="*/ 503495 h 810070"/>
              <a:gd name="connsiteX4" fmla="*/ 0 w 770731"/>
              <a:gd name="connsiteY4" fmla="*/ 654560 h 810070"/>
              <a:gd name="connsiteX5" fmla="*/ 170794 w 770731"/>
              <a:gd name="connsiteY5" fmla="*/ 718037 h 810070"/>
              <a:gd name="connsiteX6" fmla="*/ 548805 w 770731"/>
              <a:gd name="connsiteY6" fmla="*/ 796544 h 810070"/>
              <a:gd name="connsiteX7" fmla="*/ 703649 w 770731"/>
              <a:gd name="connsiteY7" fmla="*/ 668094 h 810070"/>
              <a:gd name="connsiteX0" fmla="*/ 770731 w 770731"/>
              <a:gd name="connsiteY0" fmla="*/ 196179 h 810070"/>
              <a:gd name="connsiteX1" fmla="*/ 576545 w 770731"/>
              <a:gd name="connsiteY1" fmla="*/ 3537 h 810070"/>
              <a:gd name="connsiteX2" fmla="*/ 47526 w 770731"/>
              <a:gd name="connsiteY2" fmla="*/ 319863 h 810070"/>
              <a:gd name="connsiteX3" fmla="*/ 37410 w 770731"/>
              <a:gd name="connsiteY3" fmla="*/ 503495 h 810070"/>
              <a:gd name="connsiteX4" fmla="*/ 0 w 770731"/>
              <a:gd name="connsiteY4" fmla="*/ 654560 h 810070"/>
              <a:gd name="connsiteX5" fmla="*/ 170794 w 770731"/>
              <a:gd name="connsiteY5" fmla="*/ 718037 h 810070"/>
              <a:gd name="connsiteX6" fmla="*/ 548805 w 770731"/>
              <a:gd name="connsiteY6" fmla="*/ 796544 h 810070"/>
              <a:gd name="connsiteX7" fmla="*/ 703649 w 770731"/>
              <a:gd name="connsiteY7" fmla="*/ 668094 h 810070"/>
              <a:gd name="connsiteX0" fmla="*/ 770731 w 770731"/>
              <a:gd name="connsiteY0" fmla="*/ 196179 h 810070"/>
              <a:gd name="connsiteX1" fmla="*/ 576545 w 770731"/>
              <a:gd name="connsiteY1" fmla="*/ 3537 h 810070"/>
              <a:gd name="connsiteX2" fmla="*/ 47526 w 770731"/>
              <a:gd name="connsiteY2" fmla="*/ 319863 h 810070"/>
              <a:gd name="connsiteX3" fmla="*/ 37410 w 770731"/>
              <a:gd name="connsiteY3" fmla="*/ 503495 h 810070"/>
              <a:gd name="connsiteX4" fmla="*/ 0 w 770731"/>
              <a:gd name="connsiteY4" fmla="*/ 654560 h 810070"/>
              <a:gd name="connsiteX5" fmla="*/ 170794 w 770731"/>
              <a:gd name="connsiteY5" fmla="*/ 718037 h 810070"/>
              <a:gd name="connsiteX6" fmla="*/ 548805 w 770731"/>
              <a:gd name="connsiteY6" fmla="*/ 796544 h 810070"/>
              <a:gd name="connsiteX7" fmla="*/ 703649 w 770731"/>
              <a:gd name="connsiteY7" fmla="*/ 668094 h 810070"/>
              <a:gd name="connsiteX0" fmla="*/ 770731 w 770731"/>
              <a:gd name="connsiteY0" fmla="*/ 196179 h 797933"/>
              <a:gd name="connsiteX1" fmla="*/ 576545 w 770731"/>
              <a:gd name="connsiteY1" fmla="*/ 3537 h 797933"/>
              <a:gd name="connsiteX2" fmla="*/ 47526 w 770731"/>
              <a:gd name="connsiteY2" fmla="*/ 319863 h 797933"/>
              <a:gd name="connsiteX3" fmla="*/ 37410 w 770731"/>
              <a:gd name="connsiteY3" fmla="*/ 503495 h 797933"/>
              <a:gd name="connsiteX4" fmla="*/ 0 w 770731"/>
              <a:gd name="connsiteY4" fmla="*/ 654560 h 797933"/>
              <a:gd name="connsiteX5" fmla="*/ 170794 w 770731"/>
              <a:gd name="connsiteY5" fmla="*/ 718037 h 797933"/>
              <a:gd name="connsiteX6" fmla="*/ 548805 w 770731"/>
              <a:gd name="connsiteY6" fmla="*/ 796544 h 797933"/>
              <a:gd name="connsiteX7" fmla="*/ 698010 w 770731"/>
              <a:gd name="connsiteY7" fmla="*/ 671611 h 797933"/>
              <a:gd name="connsiteX0" fmla="*/ 770731 w 770731"/>
              <a:gd name="connsiteY0" fmla="*/ 196179 h 797933"/>
              <a:gd name="connsiteX1" fmla="*/ 576545 w 770731"/>
              <a:gd name="connsiteY1" fmla="*/ 3537 h 797933"/>
              <a:gd name="connsiteX2" fmla="*/ 47526 w 770731"/>
              <a:gd name="connsiteY2" fmla="*/ 319863 h 797933"/>
              <a:gd name="connsiteX3" fmla="*/ 37410 w 770731"/>
              <a:gd name="connsiteY3" fmla="*/ 503495 h 797933"/>
              <a:gd name="connsiteX4" fmla="*/ 0 w 770731"/>
              <a:gd name="connsiteY4" fmla="*/ 654560 h 797933"/>
              <a:gd name="connsiteX5" fmla="*/ 170794 w 770731"/>
              <a:gd name="connsiteY5" fmla="*/ 718037 h 797933"/>
              <a:gd name="connsiteX6" fmla="*/ 548805 w 770731"/>
              <a:gd name="connsiteY6" fmla="*/ 796544 h 797933"/>
              <a:gd name="connsiteX7" fmla="*/ 698010 w 770731"/>
              <a:gd name="connsiteY7" fmla="*/ 671611 h 797933"/>
              <a:gd name="connsiteX0" fmla="*/ 770731 w 770731"/>
              <a:gd name="connsiteY0" fmla="*/ 196179 h 797202"/>
              <a:gd name="connsiteX1" fmla="*/ 576545 w 770731"/>
              <a:gd name="connsiteY1" fmla="*/ 3537 h 797202"/>
              <a:gd name="connsiteX2" fmla="*/ 47526 w 770731"/>
              <a:gd name="connsiteY2" fmla="*/ 319863 h 797202"/>
              <a:gd name="connsiteX3" fmla="*/ 37410 w 770731"/>
              <a:gd name="connsiteY3" fmla="*/ 503495 h 797202"/>
              <a:gd name="connsiteX4" fmla="*/ 0 w 770731"/>
              <a:gd name="connsiteY4" fmla="*/ 654560 h 797202"/>
              <a:gd name="connsiteX5" fmla="*/ 170794 w 770731"/>
              <a:gd name="connsiteY5" fmla="*/ 718037 h 797202"/>
              <a:gd name="connsiteX6" fmla="*/ 548805 w 770731"/>
              <a:gd name="connsiteY6" fmla="*/ 796544 h 797202"/>
              <a:gd name="connsiteX7" fmla="*/ 698010 w 770731"/>
              <a:gd name="connsiteY7" fmla="*/ 671611 h 797202"/>
              <a:gd name="connsiteX0" fmla="*/ 770731 w 770731"/>
              <a:gd name="connsiteY0" fmla="*/ 196179 h 804167"/>
              <a:gd name="connsiteX1" fmla="*/ 576545 w 770731"/>
              <a:gd name="connsiteY1" fmla="*/ 3537 h 804167"/>
              <a:gd name="connsiteX2" fmla="*/ 47526 w 770731"/>
              <a:gd name="connsiteY2" fmla="*/ 319863 h 804167"/>
              <a:gd name="connsiteX3" fmla="*/ 37410 w 770731"/>
              <a:gd name="connsiteY3" fmla="*/ 503495 h 804167"/>
              <a:gd name="connsiteX4" fmla="*/ 0 w 770731"/>
              <a:gd name="connsiteY4" fmla="*/ 654560 h 804167"/>
              <a:gd name="connsiteX5" fmla="*/ 170794 w 770731"/>
              <a:gd name="connsiteY5" fmla="*/ 718037 h 804167"/>
              <a:gd name="connsiteX6" fmla="*/ 548805 w 770731"/>
              <a:gd name="connsiteY6" fmla="*/ 796544 h 804167"/>
              <a:gd name="connsiteX7" fmla="*/ 698010 w 770731"/>
              <a:gd name="connsiteY7" fmla="*/ 671611 h 804167"/>
              <a:gd name="connsiteX0" fmla="*/ 770731 w 770731"/>
              <a:gd name="connsiteY0" fmla="*/ 196179 h 814939"/>
              <a:gd name="connsiteX1" fmla="*/ 576545 w 770731"/>
              <a:gd name="connsiteY1" fmla="*/ 3537 h 814939"/>
              <a:gd name="connsiteX2" fmla="*/ 47526 w 770731"/>
              <a:gd name="connsiteY2" fmla="*/ 319863 h 814939"/>
              <a:gd name="connsiteX3" fmla="*/ 37410 w 770731"/>
              <a:gd name="connsiteY3" fmla="*/ 503495 h 814939"/>
              <a:gd name="connsiteX4" fmla="*/ 0 w 770731"/>
              <a:gd name="connsiteY4" fmla="*/ 654560 h 814939"/>
              <a:gd name="connsiteX5" fmla="*/ 170794 w 770731"/>
              <a:gd name="connsiteY5" fmla="*/ 718037 h 814939"/>
              <a:gd name="connsiteX6" fmla="*/ 548805 w 770731"/>
              <a:gd name="connsiteY6" fmla="*/ 796544 h 814939"/>
              <a:gd name="connsiteX7" fmla="*/ 698010 w 770731"/>
              <a:gd name="connsiteY7" fmla="*/ 671611 h 814939"/>
              <a:gd name="connsiteX0" fmla="*/ 770731 w 770731"/>
              <a:gd name="connsiteY0" fmla="*/ 196179 h 822238"/>
              <a:gd name="connsiteX1" fmla="*/ 576545 w 770731"/>
              <a:gd name="connsiteY1" fmla="*/ 3537 h 822238"/>
              <a:gd name="connsiteX2" fmla="*/ 47526 w 770731"/>
              <a:gd name="connsiteY2" fmla="*/ 319863 h 822238"/>
              <a:gd name="connsiteX3" fmla="*/ 37410 w 770731"/>
              <a:gd name="connsiteY3" fmla="*/ 503495 h 822238"/>
              <a:gd name="connsiteX4" fmla="*/ 0 w 770731"/>
              <a:gd name="connsiteY4" fmla="*/ 654560 h 822238"/>
              <a:gd name="connsiteX5" fmla="*/ 170794 w 770731"/>
              <a:gd name="connsiteY5" fmla="*/ 718037 h 822238"/>
              <a:gd name="connsiteX6" fmla="*/ 520415 w 770731"/>
              <a:gd name="connsiteY6" fmla="*/ 804565 h 822238"/>
              <a:gd name="connsiteX7" fmla="*/ 698010 w 770731"/>
              <a:gd name="connsiteY7" fmla="*/ 671611 h 822238"/>
              <a:gd name="connsiteX0" fmla="*/ 770731 w 770731"/>
              <a:gd name="connsiteY0" fmla="*/ 196179 h 826504"/>
              <a:gd name="connsiteX1" fmla="*/ 576545 w 770731"/>
              <a:gd name="connsiteY1" fmla="*/ 3537 h 826504"/>
              <a:gd name="connsiteX2" fmla="*/ 47526 w 770731"/>
              <a:gd name="connsiteY2" fmla="*/ 319863 h 826504"/>
              <a:gd name="connsiteX3" fmla="*/ 37410 w 770731"/>
              <a:gd name="connsiteY3" fmla="*/ 503495 h 826504"/>
              <a:gd name="connsiteX4" fmla="*/ 0 w 770731"/>
              <a:gd name="connsiteY4" fmla="*/ 654560 h 826504"/>
              <a:gd name="connsiteX5" fmla="*/ 170794 w 770731"/>
              <a:gd name="connsiteY5" fmla="*/ 718037 h 826504"/>
              <a:gd name="connsiteX6" fmla="*/ 520415 w 770731"/>
              <a:gd name="connsiteY6" fmla="*/ 804565 h 826504"/>
              <a:gd name="connsiteX7" fmla="*/ 698010 w 770731"/>
              <a:gd name="connsiteY7" fmla="*/ 671611 h 826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70731" h="826504">
                <a:moveTo>
                  <a:pt x="770731" y="196179"/>
                </a:moveTo>
                <a:cubicBezTo>
                  <a:pt x="748792" y="113387"/>
                  <a:pt x="725657" y="45592"/>
                  <a:pt x="576545" y="3537"/>
                </a:cubicBezTo>
                <a:cubicBezTo>
                  <a:pt x="480818" y="-3606"/>
                  <a:pt x="82102" y="-31038"/>
                  <a:pt x="47526" y="319863"/>
                </a:cubicBezTo>
                <a:cubicBezTo>
                  <a:pt x="31620" y="428829"/>
                  <a:pt x="37410" y="440154"/>
                  <a:pt x="37410" y="503495"/>
                </a:cubicBezTo>
                <a:cubicBezTo>
                  <a:pt x="49082" y="594481"/>
                  <a:pt x="0" y="654560"/>
                  <a:pt x="0" y="654560"/>
                </a:cubicBezTo>
                <a:cubicBezTo>
                  <a:pt x="99481" y="649393"/>
                  <a:pt x="118528" y="667909"/>
                  <a:pt x="170794" y="718037"/>
                </a:cubicBezTo>
                <a:cubicBezTo>
                  <a:pt x="235941" y="780519"/>
                  <a:pt x="374654" y="867770"/>
                  <a:pt x="520415" y="804565"/>
                </a:cubicBezTo>
                <a:cubicBezTo>
                  <a:pt x="666176" y="741360"/>
                  <a:pt x="666371" y="716089"/>
                  <a:pt x="698010" y="671611"/>
                </a:cubicBezTo>
              </a:path>
            </a:pathLst>
          </a:custGeom>
          <a:noFill/>
          <a:ln w="19050" cap="flat">
            <a:solidFill>
              <a:schemeClr val="tx1"/>
            </a:solidFill>
            <a:prstDash val="solid"/>
            <a:miter/>
          </a:ln>
        </p:spPr>
        <p:txBody>
          <a:bodyPr rtlCol="0" anchor="ctr"/>
          <a:lstStyle/>
          <a:p>
            <a:endParaRPr lang="en-US">
              <a:solidFill>
                <a:srgbClr val="000000"/>
              </a:solidFill>
            </a:endParaRPr>
          </a:p>
        </p:txBody>
      </p:sp>
      <p:sp>
        <p:nvSpPr>
          <p:cNvPr id="69" name="Freeform: Shape 68">
            <a:extLst>
              <a:ext uri="{FF2B5EF4-FFF2-40B4-BE49-F238E27FC236}">
                <a16:creationId xmlns:a16="http://schemas.microsoft.com/office/drawing/2014/main" id="{7FE7503A-FBF7-4A9C-9AAD-801C02AF3E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63295" flipH="1">
            <a:off x="876399" y="745357"/>
            <a:ext cx="4554198" cy="3658247"/>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66451 w 1286279"/>
              <a:gd name="connsiteY0" fmla="*/ 861647 h 861647"/>
              <a:gd name="connsiteX1" fmla="*/ 858856 w 1286279"/>
              <a:gd name="connsiteY1" fmla="*/ 791733 h 861647"/>
              <a:gd name="connsiteX2" fmla="*/ 1217662 w 1286279"/>
              <a:gd name="connsiteY2" fmla="*/ 618950 h 861647"/>
              <a:gd name="connsiteX3" fmla="*/ 1216615 w 1286279"/>
              <a:gd name="connsiteY3" fmla="*/ 181371 h 861647"/>
              <a:gd name="connsiteX4" fmla="*/ 497287 w 1286279"/>
              <a:gd name="connsiteY4" fmla="*/ 21065 h 861647"/>
              <a:gd name="connsiteX5" fmla="*/ 1905 w 1286279"/>
              <a:gd name="connsiteY5" fmla="*/ 582684 h 861647"/>
              <a:gd name="connsiteX6" fmla="*/ 583488 w 1286279"/>
              <a:gd name="connsiteY6" fmla="*/ 725820 h 861647"/>
              <a:gd name="connsiteX7" fmla="*/ 666451 w 1286279"/>
              <a:gd name="connsiteY7" fmla="*/ 861647 h 861647"/>
              <a:gd name="connsiteX0" fmla="*/ 676619 w 1296447"/>
              <a:gd name="connsiteY0" fmla="*/ 861647 h 861647"/>
              <a:gd name="connsiteX1" fmla="*/ 869024 w 1296447"/>
              <a:gd name="connsiteY1" fmla="*/ 791733 h 861647"/>
              <a:gd name="connsiteX2" fmla="*/ 1227830 w 1296447"/>
              <a:gd name="connsiteY2" fmla="*/ 618950 h 861647"/>
              <a:gd name="connsiteX3" fmla="*/ 1226783 w 1296447"/>
              <a:gd name="connsiteY3" fmla="*/ 181371 h 861647"/>
              <a:gd name="connsiteX4" fmla="*/ 507455 w 1296447"/>
              <a:gd name="connsiteY4" fmla="*/ 21065 h 861647"/>
              <a:gd name="connsiteX5" fmla="*/ 12073 w 1296447"/>
              <a:gd name="connsiteY5" fmla="*/ 582684 h 861647"/>
              <a:gd name="connsiteX6" fmla="*/ 593656 w 1296447"/>
              <a:gd name="connsiteY6" fmla="*/ 725820 h 861647"/>
              <a:gd name="connsiteX7" fmla="*/ 676619 w 1296447"/>
              <a:gd name="connsiteY7" fmla="*/ 861647 h 861647"/>
              <a:gd name="connsiteX0" fmla="*/ 679058 w 1298886"/>
              <a:gd name="connsiteY0" fmla="*/ 861647 h 861647"/>
              <a:gd name="connsiteX1" fmla="*/ 871463 w 1298886"/>
              <a:gd name="connsiteY1" fmla="*/ 791733 h 861647"/>
              <a:gd name="connsiteX2" fmla="*/ 1230269 w 1298886"/>
              <a:gd name="connsiteY2" fmla="*/ 618950 h 861647"/>
              <a:gd name="connsiteX3" fmla="*/ 1229222 w 1298886"/>
              <a:gd name="connsiteY3" fmla="*/ 181371 h 861647"/>
              <a:gd name="connsiteX4" fmla="*/ 509894 w 1298886"/>
              <a:gd name="connsiteY4" fmla="*/ 21065 h 861647"/>
              <a:gd name="connsiteX5" fmla="*/ 14512 w 1298886"/>
              <a:gd name="connsiteY5" fmla="*/ 582684 h 861647"/>
              <a:gd name="connsiteX6" fmla="*/ 596095 w 1298886"/>
              <a:gd name="connsiteY6" fmla="*/ 725820 h 861647"/>
              <a:gd name="connsiteX7" fmla="*/ 679058 w 1298886"/>
              <a:gd name="connsiteY7" fmla="*/ 861647 h 861647"/>
              <a:gd name="connsiteX0" fmla="*/ 679145 w 1305009"/>
              <a:gd name="connsiteY0" fmla="*/ 863804 h 863804"/>
              <a:gd name="connsiteX1" fmla="*/ 871550 w 1305009"/>
              <a:gd name="connsiteY1" fmla="*/ 793890 h 863804"/>
              <a:gd name="connsiteX2" fmla="*/ 1230356 w 1305009"/>
              <a:gd name="connsiteY2" fmla="*/ 621107 h 863804"/>
              <a:gd name="connsiteX3" fmla="*/ 1246771 w 1305009"/>
              <a:gd name="connsiteY3" fmla="*/ 172583 h 863804"/>
              <a:gd name="connsiteX4" fmla="*/ 509981 w 1305009"/>
              <a:gd name="connsiteY4" fmla="*/ 23222 h 863804"/>
              <a:gd name="connsiteX5" fmla="*/ 14599 w 1305009"/>
              <a:gd name="connsiteY5" fmla="*/ 584841 h 863804"/>
              <a:gd name="connsiteX6" fmla="*/ 596182 w 1305009"/>
              <a:gd name="connsiteY6" fmla="*/ 727977 h 863804"/>
              <a:gd name="connsiteX7" fmla="*/ 679145 w 1305009"/>
              <a:gd name="connsiteY7" fmla="*/ 863804 h 863804"/>
              <a:gd name="connsiteX0" fmla="*/ 679230 w 1311184"/>
              <a:gd name="connsiteY0" fmla="*/ 843802 h 843802"/>
              <a:gd name="connsiteX1" fmla="*/ 871635 w 1311184"/>
              <a:gd name="connsiteY1" fmla="*/ 773888 h 843802"/>
              <a:gd name="connsiteX2" fmla="*/ 1230441 w 1311184"/>
              <a:gd name="connsiteY2" fmla="*/ 601105 h 843802"/>
              <a:gd name="connsiteX3" fmla="*/ 1246856 w 1311184"/>
              <a:gd name="connsiteY3" fmla="*/ 152581 h 843802"/>
              <a:gd name="connsiteX4" fmla="*/ 507394 w 1311184"/>
              <a:gd name="connsiteY4" fmla="*/ 22407 h 843802"/>
              <a:gd name="connsiteX5" fmla="*/ 14684 w 1311184"/>
              <a:gd name="connsiteY5" fmla="*/ 564839 h 843802"/>
              <a:gd name="connsiteX6" fmla="*/ 596267 w 1311184"/>
              <a:gd name="connsiteY6" fmla="*/ 707975 h 843802"/>
              <a:gd name="connsiteX7" fmla="*/ 679230 w 1311184"/>
              <a:gd name="connsiteY7" fmla="*/ 843802 h 843802"/>
              <a:gd name="connsiteX0" fmla="*/ 680987 w 1312941"/>
              <a:gd name="connsiteY0" fmla="*/ 832452 h 832452"/>
              <a:gd name="connsiteX1" fmla="*/ 873392 w 1312941"/>
              <a:gd name="connsiteY1" fmla="*/ 762538 h 832452"/>
              <a:gd name="connsiteX2" fmla="*/ 1232198 w 1312941"/>
              <a:gd name="connsiteY2" fmla="*/ 589755 h 832452"/>
              <a:gd name="connsiteX3" fmla="*/ 1248613 w 1312941"/>
              <a:gd name="connsiteY3" fmla="*/ 141231 h 832452"/>
              <a:gd name="connsiteX4" fmla="*/ 509151 w 1312941"/>
              <a:gd name="connsiteY4" fmla="*/ 11057 h 832452"/>
              <a:gd name="connsiteX5" fmla="*/ 16441 w 1312941"/>
              <a:gd name="connsiteY5" fmla="*/ 553489 h 832452"/>
              <a:gd name="connsiteX6" fmla="*/ 598024 w 1312941"/>
              <a:gd name="connsiteY6" fmla="*/ 696625 h 832452"/>
              <a:gd name="connsiteX7" fmla="*/ 680987 w 1312941"/>
              <a:gd name="connsiteY7" fmla="*/ 832452 h 832452"/>
              <a:gd name="connsiteX0" fmla="*/ 682950 w 1314904"/>
              <a:gd name="connsiteY0" fmla="*/ 830411 h 830411"/>
              <a:gd name="connsiteX1" fmla="*/ 875355 w 1314904"/>
              <a:gd name="connsiteY1" fmla="*/ 760497 h 830411"/>
              <a:gd name="connsiteX2" fmla="*/ 1234161 w 1314904"/>
              <a:gd name="connsiteY2" fmla="*/ 587714 h 830411"/>
              <a:gd name="connsiteX3" fmla="*/ 1250576 w 1314904"/>
              <a:gd name="connsiteY3" fmla="*/ 139190 h 830411"/>
              <a:gd name="connsiteX4" fmla="*/ 511114 w 1314904"/>
              <a:gd name="connsiteY4" fmla="*/ 9016 h 830411"/>
              <a:gd name="connsiteX5" fmla="*/ 18404 w 1314904"/>
              <a:gd name="connsiteY5" fmla="*/ 551448 h 830411"/>
              <a:gd name="connsiteX6" fmla="*/ 599987 w 1314904"/>
              <a:gd name="connsiteY6" fmla="*/ 694584 h 830411"/>
              <a:gd name="connsiteX7" fmla="*/ 682950 w 1314904"/>
              <a:gd name="connsiteY7" fmla="*/ 830411 h 830411"/>
              <a:gd name="connsiteX0" fmla="*/ 683968 w 1317367"/>
              <a:gd name="connsiteY0" fmla="*/ 798885 h 798885"/>
              <a:gd name="connsiteX1" fmla="*/ 876373 w 1317367"/>
              <a:gd name="connsiteY1" fmla="*/ 728971 h 798885"/>
              <a:gd name="connsiteX2" fmla="*/ 1235179 w 1317367"/>
              <a:gd name="connsiteY2" fmla="*/ 556188 h 798885"/>
              <a:gd name="connsiteX3" fmla="*/ 1251594 w 1317367"/>
              <a:gd name="connsiteY3" fmla="*/ 107664 h 798885"/>
              <a:gd name="connsiteX4" fmla="*/ 492226 w 1317367"/>
              <a:gd name="connsiteY4" fmla="*/ 12344 h 798885"/>
              <a:gd name="connsiteX5" fmla="*/ 19422 w 1317367"/>
              <a:gd name="connsiteY5" fmla="*/ 519922 h 798885"/>
              <a:gd name="connsiteX6" fmla="*/ 601005 w 1317367"/>
              <a:gd name="connsiteY6" fmla="*/ 663058 h 798885"/>
              <a:gd name="connsiteX7" fmla="*/ 683968 w 1317367"/>
              <a:gd name="connsiteY7" fmla="*/ 798885 h 798885"/>
              <a:gd name="connsiteX0" fmla="*/ 686384 w 1319783"/>
              <a:gd name="connsiteY0" fmla="*/ 802389 h 802389"/>
              <a:gd name="connsiteX1" fmla="*/ 878789 w 1319783"/>
              <a:gd name="connsiteY1" fmla="*/ 732475 h 802389"/>
              <a:gd name="connsiteX2" fmla="*/ 1237595 w 1319783"/>
              <a:gd name="connsiteY2" fmla="*/ 559692 h 802389"/>
              <a:gd name="connsiteX3" fmla="*/ 1254010 w 1319783"/>
              <a:gd name="connsiteY3" fmla="*/ 111168 h 802389"/>
              <a:gd name="connsiteX4" fmla="*/ 494642 w 1319783"/>
              <a:gd name="connsiteY4" fmla="*/ 15848 h 802389"/>
              <a:gd name="connsiteX5" fmla="*/ 21838 w 1319783"/>
              <a:gd name="connsiteY5" fmla="*/ 523426 h 802389"/>
              <a:gd name="connsiteX6" fmla="*/ 603421 w 1319783"/>
              <a:gd name="connsiteY6" fmla="*/ 666562 h 802389"/>
              <a:gd name="connsiteX7" fmla="*/ 686384 w 1319783"/>
              <a:gd name="connsiteY7" fmla="*/ 802389 h 802389"/>
              <a:gd name="connsiteX0" fmla="*/ 702121 w 1335520"/>
              <a:gd name="connsiteY0" fmla="*/ 811669 h 811669"/>
              <a:gd name="connsiteX1" fmla="*/ 894526 w 1335520"/>
              <a:gd name="connsiteY1" fmla="*/ 741755 h 811669"/>
              <a:gd name="connsiteX2" fmla="*/ 1253332 w 1335520"/>
              <a:gd name="connsiteY2" fmla="*/ 568972 h 811669"/>
              <a:gd name="connsiteX3" fmla="*/ 1269747 w 1335520"/>
              <a:gd name="connsiteY3" fmla="*/ 120448 h 811669"/>
              <a:gd name="connsiteX4" fmla="*/ 510379 w 1335520"/>
              <a:gd name="connsiteY4" fmla="*/ 25128 h 811669"/>
              <a:gd name="connsiteX5" fmla="*/ 14706 w 1335520"/>
              <a:gd name="connsiteY5" fmla="*/ 506178 h 811669"/>
              <a:gd name="connsiteX6" fmla="*/ 619158 w 1335520"/>
              <a:gd name="connsiteY6" fmla="*/ 675842 h 811669"/>
              <a:gd name="connsiteX7" fmla="*/ 702121 w 1335520"/>
              <a:gd name="connsiteY7" fmla="*/ 811669 h 811669"/>
              <a:gd name="connsiteX0" fmla="*/ 706485 w 1339884"/>
              <a:gd name="connsiteY0" fmla="*/ 811669 h 811669"/>
              <a:gd name="connsiteX1" fmla="*/ 898890 w 1339884"/>
              <a:gd name="connsiteY1" fmla="*/ 741755 h 811669"/>
              <a:gd name="connsiteX2" fmla="*/ 1257696 w 1339884"/>
              <a:gd name="connsiteY2" fmla="*/ 568972 h 811669"/>
              <a:gd name="connsiteX3" fmla="*/ 1274111 w 1339884"/>
              <a:gd name="connsiteY3" fmla="*/ 120448 h 811669"/>
              <a:gd name="connsiteX4" fmla="*/ 514743 w 1339884"/>
              <a:gd name="connsiteY4" fmla="*/ 25128 h 811669"/>
              <a:gd name="connsiteX5" fmla="*/ 19070 w 1339884"/>
              <a:gd name="connsiteY5" fmla="*/ 506178 h 811669"/>
              <a:gd name="connsiteX6" fmla="*/ 623522 w 1339884"/>
              <a:gd name="connsiteY6" fmla="*/ 675842 h 811669"/>
              <a:gd name="connsiteX7" fmla="*/ 706485 w 1339884"/>
              <a:gd name="connsiteY7" fmla="*/ 811669 h 811669"/>
              <a:gd name="connsiteX0" fmla="*/ 706273 w 1339672"/>
              <a:gd name="connsiteY0" fmla="*/ 799317 h 799317"/>
              <a:gd name="connsiteX1" fmla="*/ 898678 w 1339672"/>
              <a:gd name="connsiteY1" fmla="*/ 729403 h 799317"/>
              <a:gd name="connsiteX2" fmla="*/ 1257484 w 1339672"/>
              <a:gd name="connsiteY2" fmla="*/ 556620 h 799317"/>
              <a:gd name="connsiteX3" fmla="*/ 1273899 w 1339672"/>
              <a:gd name="connsiteY3" fmla="*/ 108096 h 799317"/>
              <a:gd name="connsiteX4" fmla="*/ 514531 w 1339672"/>
              <a:gd name="connsiteY4" fmla="*/ 12776 h 799317"/>
              <a:gd name="connsiteX5" fmla="*/ 18858 w 1339672"/>
              <a:gd name="connsiteY5" fmla="*/ 493826 h 799317"/>
              <a:gd name="connsiteX6" fmla="*/ 623310 w 1339672"/>
              <a:gd name="connsiteY6" fmla="*/ 663490 h 799317"/>
              <a:gd name="connsiteX7" fmla="*/ 706273 w 1339672"/>
              <a:gd name="connsiteY7" fmla="*/ 799317 h 799317"/>
              <a:gd name="connsiteX0" fmla="*/ 809650 w 1443049"/>
              <a:gd name="connsiteY0" fmla="*/ 811860 h 811860"/>
              <a:gd name="connsiteX1" fmla="*/ 1002055 w 1443049"/>
              <a:gd name="connsiteY1" fmla="*/ 741946 h 811860"/>
              <a:gd name="connsiteX2" fmla="*/ 1360861 w 1443049"/>
              <a:gd name="connsiteY2" fmla="*/ 569163 h 811860"/>
              <a:gd name="connsiteX3" fmla="*/ 1377276 w 1443049"/>
              <a:gd name="connsiteY3" fmla="*/ 120639 h 811860"/>
              <a:gd name="connsiteX4" fmla="*/ 617908 w 1443049"/>
              <a:gd name="connsiteY4" fmla="*/ 25319 h 811860"/>
              <a:gd name="connsiteX5" fmla="*/ 16136 w 1443049"/>
              <a:gd name="connsiteY5" fmla="*/ 509017 h 811860"/>
              <a:gd name="connsiteX6" fmla="*/ 726687 w 1443049"/>
              <a:gd name="connsiteY6" fmla="*/ 676033 h 811860"/>
              <a:gd name="connsiteX7" fmla="*/ 809650 w 1443049"/>
              <a:gd name="connsiteY7" fmla="*/ 811860 h 811860"/>
              <a:gd name="connsiteX0" fmla="*/ 811258 w 1444657"/>
              <a:gd name="connsiteY0" fmla="*/ 802969 h 802969"/>
              <a:gd name="connsiteX1" fmla="*/ 1003663 w 1444657"/>
              <a:gd name="connsiteY1" fmla="*/ 733055 h 802969"/>
              <a:gd name="connsiteX2" fmla="*/ 1362469 w 1444657"/>
              <a:gd name="connsiteY2" fmla="*/ 560272 h 802969"/>
              <a:gd name="connsiteX3" fmla="*/ 1378884 w 1444657"/>
              <a:gd name="connsiteY3" fmla="*/ 111748 h 802969"/>
              <a:gd name="connsiteX4" fmla="*/ 619516 w 1444657"/>
              <a:gd name="connsiteY4" fmla="*/ 16428 h 802969"/>
              <a:gd name="connsiteX5" fmla="*/ 17744 w 1444657"/>
              <a:gd name="connsiteY5" fmla="*/ 500126 h 802969"/>
              <a:gd name="connsiteX6" fmla="*/ 728295 w 1444657"/>
              <a:gd name="connsiteY6" fmla="*/ 667142 h 802969"/>
              <a:gd name="connsiteX7" fmla="*/ 811258 w 1444657"/>
              <a:gd name="connsiteY7" fmla="*/ 802969 h 802969"/>
              <a:gd name="connsiteX0" fmla="*/ 813078 w 1450069"/>
              <a:gd name="connsiteY0" fmla="*/ 803474 h 803474"/>
              <a:gd name="connsiteX1" fmla="*/ 1005483 w 1450069"/>
              <a:gd name="connsiteY1" fmla="*/ 733560 h 803474"/>
              <a:gd name="connsiteX2" fmla="*/ 1364289 w 1450069"/>
              <a:gd name="connsiteY2" fmla="*/ 560777 h 803474"/>
              <a:gd name="connsiteX3" fmla="*/ 1380704 w 1450069"/>
              <a:gd name="connsiteY3" fmla="*/ 112253 h 803474"/>
              <a:gd name="connsiteX4" fmla="*/ 571947 w 1450069"/>
              <a:gd name="connsiteY4" fmla="*/ 16346 h 803474"/>
              <a:gd name="connsiteX5" fmla="*/ 19564 w 1450069"/>
              <a:gd name="connsiteY5" fmla="*/ 500631 h 803474"/>
              <a:gd name="connsiteX6" fmla="*/ 730115 w 1450069"/>
              <a:gd name="connsiteY6" fmla="*/ 667647 h 803474"/>
              <a:gd name="connsiteX7" fmla="*/ 813078 w 1450069"/>
              <a:gd name="connsiteY7" fmla="*/ 803474 h 803474"/>
              <a:gd name="connsiteX0" fmla="*/ 812844 w 1449407"/>
              <a:gd name="connsiteY0" fmla="*/ 824843 h 824843"/>
              <a:gd name="connsiteX1" fmla="*/ 1005249 w 1449407"/>
              <a:gd name="connsiteY1" fmla="*/ 754929 h 824843"/>
              <a:gd name="connsiteX2" fmla="*/ 1364055 w 1449407"/>
              <a:gd name="connsiteY2" fmla="*/ 582146 h 824843"/>
              <a:gd name="connsiteX3" fmla="*/ 1380470 w 1449407"/>
              <a:gd name="connsiteY3" fmla="*/ 133622 h 824843"/>
              <a:gd name="connsiteX4" fmla="*/ 577591 w 1449407"/>
              <a:gd name="connsiteY4" fmla="*/ 13548 h 824843"/>
              <a:gd name="connsiteX5" fmla="*/ 19330 w 1449407"/>
              <a:gd name="connsiteY5" fmla="*/ 522000 h 824843"/>
              <a:gd name="connsiteX6" fmla="*/ 729881 w 1449407"/>
              <a:gd name="connsiteY6" fmla="*/ 689016 h 824843"/>
              <a:gd name="connsiteX7" fmla="*/ 812844 w 1449407"/>
              <a:gd name="connsiteY7" fmla="*/ 824843 h 824843"/>
              <a:gd name="connsiteX0" fmla="*/ 813042 w 1449968"/>
              <a:gd name="connsiteY0" fmla="*/ 840112 h 840112"/>
              <a:gd name="connsiteX1" fmla="*/ 1005447 w 1449968"/>
              <a:gd name="connsiteY1" fmla="*/ 770198 h 840112"/>
              <a:gd name="connsiteX2" fmla="*/ 1364253 w 1449968"/>
              <a:gd name="connsiteY2" fmla="*/ 597415 h 840112"/>
              <a:gd name="connsiteX3" fmla="*/ 1380668 w 1449968"/>
              <a:gd name="connsiteY3" fmla="*/ 148891 h 840112"/>
              <a:gd name="connsiteX4" fmla="*/ 572806 w 1449968"/>
              <a:gd name="connsiteY4" fmla="*/ 12078 h 840112"/>
              <a:gd name="connsiteX5" fmla="*/ 19528 w 1449968"/>
              <a:gd name="connsiteY5" fmla="*/ 537269 h 840112"/>
              <a:gd name="connsiteX6" fmla="*/ 730079 w 1449968"/>
              <a:gd name="connsiteY6" fmla="*/ 704285 h 840112"/>
              <a:gd name="connsiteX7" fmla="*/ 813042 w 1449968"/>
              <a:gd name="connsiteY7" fmla="*/ 840112 h 840112"/>
              <a:gd name="connsiteX0" fmla="*/ 813042 w 1434959"/>
              <a:gd name="connsiteY0" fmla="*/ 842292 h 842292"/>
              <a:gd name="connsiteX1" fmla="*/ 1005447 w 1434959"/>
              <a:gd name="connsiteY1" fmla="*/ 772378 h 842292"/>
              <a:gd name="connsiteX2" fmla="*/ 1364253 w 1434959"/>
              <a:gd name="connsiteY2" fmla="*/ 599595 h 842292"/>
              <a:gd name="connsiteX3" fmla="*/ 1380668 w 1434959"/>
              <a:gd name="connsiteY3" fmla="*/ 151071 h 842292"/>
              <a:gd name="connsiteX4" fmla="*/ 572806 w 1434959"/>
              <a:gd name="connsiteY4" fmla="*/ 14258 h 842292"/>
              <a:gd name="connsiteX5" fmla="*/ 19528 w 1434959"/>
              <a:gd name="connsiteY5" fmla="*/ 539449 h 842292"/>
              <a:gd name="connsiteX6" fmla="*/ 730079 w 1434959"/>
              <a:gd name="connsiteY6" fmla="*/ 706465 h 842292"/>
              <a:gd name="connsiteX7" fmla="*/ 813042 w 1434959"/>
              <a:gd name="connsiteY7" fmla="*/ 842292 h 842292"/>
              <a:gd name="connsiteX0" fmla="*/ 811046 w 1422741"/>
              <a:gd name="connsiteY0" fmla="*/ 856083 h 856083"/>
              <a:gd name="connsiteX1" fmla="*/ 1003451 w 1422741"/>
              <a:gd name="connsiteY1" fmla="*/ 786169 h 856083"/>
              <a:gd name="connsiteX2" fmla="*/ 1362257 w 1422741"/>
              <a:gd name="connsiteY2" fmla="*/ 613386 h 856083"/>
              <a:gd name="connsiteX3" fmla="*/ 1363398 w 1422741"/>
              <a:gd name="connsiteY3" fmla="*/ 142910 h 856083"/>
              <a:gd name="connsiteX4" fmla="*/ 570810 w 1422741"/>
              <a:gd name="connsiteY4" fmla="*/ 28049 h 856083"/>
              <a:gd name="connsiteX5" fmla="*/ 17532 w 1422741"/>
              <a:gd name="connsiteY5" fmla="*/ 553240 h 856083"/>
              <a:gd name="connsiteX6" fmla="*/ 728083 w 1422741"/>
              <a:gd name="connsiteY6" fmla="*/ 720256 h 856083"/>
              <a:gd name="connsiteX7" fmla="*/ 811046 w 1422741"/>
              <a:gd name="connsiteY7" fmla="*/ 856083 h 856083"/>
              <a:gd name="connsiteX0" fmla="*/ 811295 w 1422990"/>
              <a:gd name="connsiteY0" fmla="*/ 846118 h 846118"/>
              <a:gd name="connsiteX1" fmla="*/ 1003700 w 1422990"/>
              <a:gd name="connsiteY1" fmla="*/ 776204 h 846118"/>
              <a:gd name="connsiteX2" fmla="*/ 1362506 w 1422990"/>
              <a:gd name="connsiteY2" fmla="*/ 603421 h 846118"/>
              <a:gd name="connsiteX3" fmla="*/ 1363647 w 1422990"/>
              <a:gd name="connsiteY3" fmla="*/ 132945 h 846118"/>
              <a:gd name="connsiteX4" fmla="*/ 571059 w 1422990"/>
              <a:gd name="connsiteY4" fmla="*/ 18084 h 846118"/>
              <a:gd name="connsiteX5" fmla="*/ 17781 w 1422990"/>
              <a:gd name="connsiteY5" fmla="*/ 543275 h 846118"/>
              <a:gd name="connsiteX6" fmla="*/ 728332 w 1422990"/>
              <a:gd name="connsiteY6" fmla="*/ 710291 h 846118"/>
              <a:gd name="connsiteX7" fmla="*/ 811295 w 1422990"/>
              <a:gd name="connsiteY7" fmla="*/ 846118 h 846118"/>
              <a:gd name="connsiteX0" fmla="*/ 811295 w 1422990"/>
              <a:gd name="connsiteY0" fmla="*/ 846118 h 846118"/>
              <a:gd name="connsiteX1" fmla="*/ 1003700 w 1422990"/>
              <a:gd name="connsiteY1" fmla="*/ 776204 h 846118"/>
              <a:gd name="connsiteX2" fmla="*/ 1362506 w 1422990"/>
              <a:gd name="connsiteY2" fmla="*/ 603421 h 846118"/>
              <a:gd name="connsiteX3" fmla="*/ 1363647 w 1422990"/>
              <a:gd name="connsiteY3" fmla="*/ 132945 h 846118"/>
              <a:gd name="connsiteX4" fmla="*/ 571059 w 1422990"/>
              <a:gd name="connsiteY4" fmla="*/ 18084 h 846118"/>
              <a:gd name="connsiteX5" fmla="*/ 17781 w 1422990"/>
              <a:gd name="connsiteY5" fmla="*/ 543275 h 846118"/>
              <a:gd name="connsiteX6" fmla="*/ 728332 w 1422990"/>
              <a:gd name="connsiteY6" fmla="*/ 710291 h 846118"/>
              <a:gd name="connsiteX7" fmla="*/ 811295 w 1422990"/>
              <a:gd name="connsiteY7" fmla="*/ 846118 h 846118"/>
              <a:gd name="connsiteX0" fmla="*/ 811295 w 1422990"/>
              <a:gd name="connsiteY0" fmla="*/ 846118 h 846118"/>
              <a:gd name="connsiteX1" fmla="*/ 1003700 w 1422990"/>
              <a:gd name="connsiteY1" fmla="*/ 776204 h 846118"/>
              <a:gd name="connsiteX2" fmla="*/ 1362506 w 1422990"/>
              <a:gd name="connsiteY2" fmla="*/ 603421 h 846118"/>
              <a:gd name="connsiteX3" fmla="*/ 1363647 w 1422990"/>
              <a:gd name="connsiteY3" fmla="*/ 132945 h 846118"/>
              <a:gd name="connsiteX4" fmla="*/ 571059 w 1422990"/>
              <a:gd name="connsiteY4" fmla="*/ 18084 h 846118"/>
              <a:gd name="connsiteX5" fmla="*/ 17781 w 1422990"/>
              <a:gd name="connsiteY5" fmla="*/ 543275 h 846118"/>
              <a:gd name="connsiteX6" fmla="*/ 728332 w 1422990"/>
              <a:gd name="connsiteY6" fmla="*/ 710291 h 846118"/>
              <a:gd name="connsiteX7" fmla="*/ 811295 w 1422990"/>
              <a:gd name="connsiteY7" fmla="*/ 846118 h 846118"/>
              <a:gd name="connsiteX0" fmla="*/ 847658 w 1459353"/>
              <a:gd name="connsiteY0" fmla="*/ 830086 h 830086"/>
              <a:gd name="connsiteX1" fmla="*/ 1040063 w 1459353"/>
              <a:gd name="connsiteY1" fmla="*/ 760172 h 830086"/>
              <a:gd name="connsiteX2" fmla="*/ 1398869 w 1459353"/>
              <a:gd name="connsiteY2" fmla="*/ 587389 h 830086"/>
              <a:gd name="connsiteX3" fmla="*/ 1400010 w 1459353"/>
              <a:gd name="connsiteY3" fmla="*/ 116913 h 830086"/>
              <a:gd name="connsiteX4" fmla="*/ 607422 w 1459353"/>
              <a:gd name="connsiteY4" fmla="*/ 2052 h 830086"/>
              <a:gd name="connsiteX5" fmla="*/ 104974 w 1459353"/>
              <a:gd name="connsiteY5" fmla="*/ 155746 h 830086"/>
              <a:gd name="connsiteX6" fmla="*/ 54144 w 1459353"/>
              <a:gd name="connsiteY6" fmla="*/ 527243 h 830086"/>
              <a:gd name="connsiteX7" fmla="*/ 764695 w 1459353"/>
              <a:gd name="connsiteY7" fmla="*/ 694259 h 830086"/>
              <a:gd name="connsiteX8" fmla="*/ 847658 w 1459353"/>
              <a:gd name="connsiteY8" fmla="*/ 830086 h 830086"/>
              <a:gd name="connsiteX0" fmla="*/ 841556 w 1453251"/>
              <a:gd name="connsiteY0" fmla="*/ 830086 h 830086"/>
              <a:gd name="connsiteX1" fmla="*/ 1033961 w 1453251"/>
              <a:gd name="connsiteY1" fmla="*/ 760172 h 830086"/>
              <a:gd name="connsiteX2" fmla="*/ 1392767 w 1453251"/>
              <a:gd name="connsiteY2" fmla="*/ 587389 h 830086"/>
              <a:gd name="connsiteX3" fmla="*/ 1393908 w 1453251"/>
              <a:gd name="connsiteY3" fmla="*/ 116913 h 830086"/>
              <a:gd name="connsiteX4" fmla="*/ 601320 w 1453251"/>
              <a:gd name="connsiteY4" fmla="*/ 2052 h 830086"/>
              <a:gd name="connsiteX5" fmla="*/ 98872 w 1453251"/>
              <a:gd name="connsiteY5" fmla="*/ 155746 h 830086"/>
              <a:gd name="connsiteX6" fmla="*/ 57001 w 1453251"/>
              <a:gd name="connsiteY6" fmla="*/ 601637 h 830086"/>
              <a:gd name="connsiteX7" fmla="*/ 758593 w 1453251"/>
              <a:gd name="connsiteY7" fmla="*/ 694259 h 830086"/>
              <a:gd name="connsiteX8" fmla="*/ 841556 w 1453251"/>
              <a:gd name="connsiteY8" fmla="*/ 830086 h 830086"/>
              <a:gd name="connsiteX0" fmla="*/ 910859 w 1522554"/>
              <a:gd name="connsiteY0" fmla="*/ 830086 h 830086"/>
              <a:gd name="connsiteX1" fmla="*/ 1103264 w 1522554"/>
              <a:gd name="connsiteY1" fmla="*/ 760172 h 830086"/>
              <a:gd name="connsiteX2" fmla="*/ 1462070 w 1522554"/>
              <a:gd name="connsiteY2" fmla="*/ 587389 h 830086"/>
              <a:gd name="connsiteX3" fmla="*/ 1463211 w 1522554"/>
              <a:gd name="connsiteY3" fmla="*/ 116913 h 830086"/>
              <a:gd name="connsiteX4" fmla="*/ 670623 w 1522554"/>
              <a:gd name="connsiteY4" fmla="*/ 2052 h 830086"/>
              <a:gd name="connsiteX5" fmla="*/ 168175 w 1522554"/>
              <a:gd name="connsiteY5" fmla="*/ 155746 h 830086"/>
              <a:gd name="connsiteX6" fmla="*/ 36447 w 1522554"/>
              <a:gd name="connsiteY6" fmla="*/ 614066 h 830086"/>
              <a:gd name="connsiteX7" fmla="*/ 827896 w 1522554"/>
              <a:gd name="connsiteY7" fmla="*/ 694259 h 830086"/>
              <a:gd name="connsiteX8" fmla="*/ 910859 w 1522554"/>
              <a:gd name="connsiteY8" fmla="*/ 830086 h 830086"/>
              <a:gd name="connsiteX0" fmla="*/ 914510 w 1526205"/>
              <a:gd name="connsiteY0" fmla="*/ 830086 h 830086"/>
              <a:gd name="connsiteX1" fmla="*/ 1106915 w 1526205"/>
              <a:gd name="connsiteY1" fmla="*/ 760172 h 830086"/>
              <a:gd name="connsiteX2" fmla="*/ 1465721 w 1526205"/>
              <a:gd name="connsiteY2" fmla="*/ 587389 h 830086"/>
              <a:gd name="connsiteX3" fmla="*/ 1466862 w 1526205"/>
              <a:gd name="connsiteY3" fmla="*/ 116913 h 830086"/>
              <a:gd name="connsiteX4" fmla="*/ 674274 w 1526205"/>
              <a:gd name="connsiteY4" fmla="*/ 2052 h 830086"/>
              <a:gd name="connsiteX5" fmla="*/ 171826 w 1526205"/>
              <a:gd name="connsiteY5" fmla="*/ 155746 h 830086"/>
              <a:gd name="connsiteX6" fmla="*/ 40098 w 1526205"/>
              <a:gd name="connsiteY6" fmla="*/ 614066 h 830086"/>
              <a:gd name="connsiteX7" fmla="*/ 831547 w 1526205"/>
              <a:gd name="connsiteY7" fmla="*/ 694259 h 830086"/>
              <a:gd name="connsiteX8" fmla="*/ 914510 w 1526205"/>
              <a:gd name="connsiteY8" fmla="*/ 830086 h 830086"/>
              <a:gd name="connsiteX0" fmla="*/ 932041 w 1543736"/>
              <a:gd name="connsiteY0" fmla="*/ 830338 h 830338"/>
              <a:gd name="connsiteX1" fmla="*/ 1124446 w 1543736"/>
              <a:gd name="connsiteY1" fmla="*/ 760424 h 830338"/>
              <a:gd name="connsiteX2" fmla="*/ 1483252 w 1543736"/>
              <a:gd name="connsiteY2" fmla="*/ 587641 h 830338"/>
              <a:gd name="connsiteX3" fmla="*/ 1484393 w 1543736"/>
              <a:gd name="connsiteY3" fmla="*/ 117165 h 830338"/>
              <a:gd name="connsiteX4" fmla="*/ 691805 w 1543736"/>
              <a:gd name="connsiteY4" fmla="*/ 2304 h 830338"/>
              <a:gd name="connsiteX5" fmla="*/ 109577 w 1543736"/>
              <a:gd name="connsiteY5" fmla="*/ 160158 h 830338"/>
              <a:gd name="connsiteX6" fmla="*/ 57629 w 1543736"/>
              <a:gd name="connsiteY6" fmla="*/ 614318 h 830338"/>
              <a:gd name="connsiteX7" fmla="*/ 849078 w 1543736"/>
              <a:gd name="connsiteY7" fmla="*/ 694511 h 830338"/>
              <a:gd name="connsiteX8" fmla="*/ 932041 w 1543736"/>
              <a:gd name="connsiteY8" fmla="*/ 830338 h 830338"/>
              <a:gd name="connsiteX0" fmla="*/ 932041 w 1543736"/>
              <a:gd name="connsiteY0" fmla="*/ 830338 h 830338"/>
              <a:gd name="connsiteX1" fmla="*/ 1124446 w 1543736"/>
              <a:gd name="connsiteY1" fmla="*/ 760424 h 830338"/>
              <a:gd name="connsiteX2" fmla="*/ 1483252 w 1543736"/>
              <a:gd name="connsiteY2" fmla="*/ 587641 h 830338"/>
              <a:gd name="connsiteX3" fmla="*/ 1484393 w 1543736"/>
              <a:gd name="connsiteY3" fmla="*/ 117165 h 830338"/>
              <a:gd name="connsiteX4" fmla="*/ 691805 w 1543736"/>
              <a:gd name="connsiteY4" fmla="*/ 2304 h 830338"/>
              <a:gd name="connsiteX5" fmla="*/ 109577 w 1543736"/>
              <a:gd name="connsiteY5" fmla="*/ 160158 h 830338"/>
              <a:gd name="connsiteX6" fmla="*/ 57629 w 1543736"/>
              <a:gd name="connsiteY6" fmla="*/ 614318 h 830338"/>
              <a:gd name="connsiteX7" fmla="*/ 849078 w 1543736"/>
              <a:gd name="connsiteY7" fmla="*/ 694511 h 830338"/>
              <a:gd name="connsiteX8" fmla="*/ 932041 w 1543736"/>
              <a:gd name="connsiteY8" fmla="*/ 830338 h 830338"/>
              <a:gd name="connsiteX0" fmla="*/ 932041 w 1543736"/>
              <a:gd name="connsiteY0" fmla="*/ 830338 h 830338"/>
              <a:gd name="connsiteX1" fmla="*/ 1124446 w 1543736"/>
              <a:gd name="connsiteY1" fmla="*/ 760424 h 830338"/>
              <a:gd name="connsiteX2" fmla="*/ 1483252 w 1543736"/>
              <a:gd name="connsiteY2" fmla="*/ 587641 h 830338"/>
              <a:gd name="connsiteX3" fmla="*/ 1484393 w 1543736"/>
              <a:gd name="connsiteY3" fmla="*/ 117165 h 830338"/>
              <a:gd name="connsiteX4" fmla="*/ 691805 w 1543736"/>
              <a:gd name="connsiteY4" fmla="*/ 2304 h 830338"/>
              <a:gd name="connsiteX5" fmla="*/ 109577 w 1543736"/>
              <a:gd name="connsiteY5" fmla="*/ 160158 h 830338"/>
              <a:gd name="connsiteX6" fmla="*/ 57629 w 1543736"/>
              <a:gd name="connsiteY6" fmla="*/ 614318 h 830338"/>
              <a:gd name="connsiteX7" fmla="*/ 827769 w 1543736"/>
              <a:gd name="connsiteY7" fmla="*/ 704335 h 830338"/>
              <a:gd name="connsiteX8" fmla="*/ 932041 w 1543736"/>
              <a:gd name="connsiteY8" fmla="*/ 830338 h 830338"/>
              <a:gd name="connsiteX0" fmla="*/ 932041 w 1543736"/>
              <a:gd name="connsiteY0" fmla="*/ 830338 h 830338"/>
              <a:gd name="connsiteX1" fmla="*/ 1124446 w 1543736"/>
              <a:gd name="connsiteY1" fmla="*/ 760424 h 830338"/>
              <a:gd name="connsiteX2" fmla="*/ 1483252 w 1543736"/>
              <a:gd name="connsiteY2" fmla="*/ 587641 h 830338"/>
              <a:gd name="connsiteX3" fmla="*/ 1484393 w 1543736"/>
              <a:gd name="connsiteY3" fmla="*/ 117165 h 830338"/>
              <a:gd name="connsiteX4" fmla="*/ 691805 w 1543736"/>
              <a:gd name="connsiteY4" fmla="*/ 2304 h 830338"/>
              <a:gd name="connsiteX5" fmla="*/ 109577 w 1543736"/>
              <a:gd name="connsiteY5" fmla="*/ 160158 h 830338"/>
              <a:gd name="connsiteX6" fmla="*/ 57629 w 1543736"/>
              <a:gd name="connsiteY6" fmla="*/ 614318 h 830338"/>
              <a:gd name="connsiteX7" fmla="*/ 827769 w 1543736"/>
              <a:gd name="connsiteY7" fmla="*/ 704335 h 830338"/>
              <a:gd name="connsiteX8" fmla="*/ 932041 w 1543736"/>
              <a:gd name="connsiteY8" fmla="*/ 830338 h 830338"/>
              <a:gd name="connsiteX0" fmla="*/ 932041 w 1543736"/>
              <a:gd name="connsiteY0" fmla="*/ 830338 h 830338"/>
              <a:gd name="connsiteX1" fmla="*/ 1124446 w 1543736"/>
              <a:gd name="connsiteY1" fmla="*/ 760424 h 830338"/>
              <a:gd name="connsiteX2" fmla="*/ 1483252 w 1543736"/>
              <a:gd name="connsiteY2" fmla="*/ 587641 h 830338"/>
              <a:gd name="connsiteX3" fmla="*/ 1484393 w 1543736"/>
              <a:gd name="connsiteY3" fmla="*/ 117165 h 830338"/>
              <a:gd name="connsiteX4" fmla="*/ 691805 w 1543736"/>
              <a:gd name="connsiteY4" fmla="*/ 2304 h 830338"/>
              <a:gd name="connsiteX5" fmla="*/ 109577 w 1543736"/>
              <a:gd name="connsiteY5" fmla="*/ 160158 h 830338"/>
              <a:gd name="connsiteX6" fmla="*/ 57629 w 1543736"/>
              <a:gd name="connsiteY6" fmla="*/ 614318 h 830338"/>
              <a:gd name="connsiteX7" fmla="*/ 827769 w 1543736"/>
              <a:gd name="connsiteY7" fmla="*/ 704335 h 830338"/>
              <a:gd name="connsiteX8" fmla="*/ 932041 w 1543736"/>
              <a:gd name="connsiteY8" fmla="*/ 830338 h 830338"/>
              <a:gd name="connsiteX0" fmla="*/ 932041 w 1543736"/>
              <a:gd name="connsiteY0" fmla="*/ 830338 h 830338"/>
              <a:gd name="connsiteX1" fmla="*/ 1124446 w 1543736"/>
              <a:gd name="connsiteY1" fmla="*/ 760424 h 830338"/>
              <a:gd name="connsiteX2" fmla="*/ 1483252 w 1543736"/>
              <a:gd name="connsiteY2" fmla="*/ 587641 h 830338"/>
              <a:gd name="connsiteX3" fmla="*/ 1484393 w 1543736"/>
              <a:gd name="connsiteY3" fmla="*/ 117165 h 830338"/>
              <a:gd name="connsiteX4" fmla="*/ 691805 w 1543736"/>
              <a:gd name="connsiteY4" fmla="*/ 2304 h 830338"/>
              <a:gd name="connsiteX5" fmla="*/ 109577 w 1543736"/>
              <a:gd name="connsiteY5" fmla="*/ 160158 h 830338"/>
              <a:gd name="connsiteX6" fmla="*/ 57629 w 1543736"/>
              <a:gd name="connsiteY6" fmla="*/ 614318 h 830338"/>
              <a:gd name="connsiteX7" fmla="*/ 809626 w 1543736"/>
              <a:gd name="connsiteY7" fmla="*/ 710282 h 830338"/>
              <a:gd name="connsiteX8" fmla="*/ 932041 w 1543736"/>
              <a:gd name="connsiteY8" fmla="*/ 830338 h 830338"/>
              <a:gd name="connsiteX0" fmla="*/ 902666 w 1543736"/>
              <a:gd name="connsiteY0" fmla="*/ 837839 h 837839"/>
              <a:gd name="connsiteX1" fmla="*/ 1124446 w 1543736"/>
              <a:gd name="connsiteY1" fmla="*/ 760424 h 837839"/>
              <a:gd name="connsiteX2" fmla="*/ 1483252 w 1543736"/>
              <a:gd name="connsiteY2" fmla="*/ 587641 h 837839"/>
              <a:gd name="connsiteX3" fmla="*/ 1484393 w 1543736"/>
              <a:gd name="connsiteY3" fmla="*/ 117165 h 837839"/>
              <a:gd name="connsiteX4" fmla="*/ 691805 w 1543736"/>
              <a:gd name="connsiteY4" fmla="*/ 2304 h 837839"/>
              <a:gd name="connsiteX5" fmla="*/ 109577 w 1543736"/>
              <a:gd name="connsiteY5" fmla="*/ 160158 h 837839"/>
              <a:gd name="connsiteX6" fmla="*/ 57629 w 1543736"/>
              <a:gd name="connsiteY6" fmla="*/ 614318 h 837839"/>
              <a:gd name="connsiteX7" fmla="*/ 809626 w 1543736"/>
              <a:gd name="connsiteY7" fmla="*/ 710282 h 837839"/>
              <a:gd name="connsiteX8" fmla="*/ 902666 w 1543736"/>
              <a:gd name="connsiteY8" fmla="*/ 837839 h 837839"/>
              <a:gd name="connsiteX0" fmla="*/ 902666 w 1544206"/>
              <a:gd name="connsiteY0" fmla="*/ 837839 h 837839"/>
              <a:gd name="connsiteX1" fmla="*/ 1115803 w 1544206"/>
              <a:gd name="connsiteY1" fmla="*/ 754744 h 837839"/>
              <a:gd name="connsiteX2" fmla="*/ 1483252 w 1544206"/>
              <a:gd name="connsiteY2" fmla="*/ 587641 h 837839"/>
              <a:gd name="connsiteX3" fmla="*/ 1484393 w 1544206"/>
              <a:gd name="connsiteY3" fmla="*/ 117165 h 837839"/>
              <a:gd name="connsiteX4" fmla="*/ 691805 w 1544206"/>
              <a:gd name="connsiteY4" fmla="*/ 2304 h 837839"/>
              <a:gd name="connsiteX5" fmla="*/ 109577 w 1544206"/>
              <a:gd name="connsiteY5" fmla="*/ 160158 h 837839"/>
              <a:gd name="connsiteX6" fmla="*/ 57629 w 1544206"/>
              <a:gd name="connsiteY6" fmla="*/ 614318 h 837839"/>
              <a:gd name="connsiteX7" fmla="*/ 809626 w 1544206"/>
              <a:gd name="connsiteY7" fmla="*/ 710282 h 837839"/>
              <a:gd name="connsiteX8" fmla="*/ 902666 w 1544206"/>
              <a:gd name="connsiteY8" fmla="*/ 837839 h 837839"/>
              <a:gd name="connsiteX0" fmla="*/ 902666 w 1544206"/>
              <a:gd name="connsiteY0" fmla="*/ 837839 h 837839"/>
              <a:gd name="connsiteX1" fmla="*/ 1115803 w 1544206"/>
              <a:gd name="connsiteY1" fmla="*/ 754744 h 837839"/>
              <a:gd name="connsiteX2" fmla="*/ 1483252 w 1544206"/>
              <a:gd name="connsiteY2" fmla="*/ 587641 h 837839"/>
              <a:gd name="connsiteX3" fmla="*/ 1484393 w 1544206"/>
              <a:gd name="connsiteY3" fmla="*/ 117165 h 837839"/>
              <a:gd name="connsiteX4" fmla="*/ 691805 w 1544206"/>
              <a:gd name="connsiteY4" fmla="*/ 2304 h 837839"/>
              <a:gd name="connsiteX5" fmla="*/ 109577 w 1544206"/>
              <a:gd name="connsiteY5" fmla="*/ 160158 h 837839"/>
              <a:gd name="connsiteX6" fmla="*/ 57629 w 1544206"/>
              <a:gd name="connsiteY6" fmla="*/ 614318 h 837839"/>
              <a:gd name="connsiteX7" fmla="*/ 809626 w 1544206"/>
              <a:gd name="connsiteY7" fmla="*/ 710282 h 837839"/>
              <a:gd name="connsiteX8" fmla="*/ 902666 w 1544206"/>
              <a:gd name="connsiteY8" fmla="*/ 837839 h 837839"/>
              <a:gd name="connsiteX0" fmla="*/ 902666 w 1559376"/>
              <a:gd name="connsiteY0" fmla="*/ 836632 h 836632"/>
              <a:gd name="connsiteX1" fmla="*/ 1115803 w 1559376"/>
              <a:gd name="connsiteY1" fmla="*/ 753537 h 836632"/>
              <a:gd name="connsiteX2" fmla="*/ 1484687 w 1559376"/>
              <a:gd name="connsiteY2" fmla="*/ 572484 h 836632"/>
              <a:gd name="connsiteX3" fmla="*/ 1484393 w 1559376"/>
              <a:gd name="connsiteY3" fmla="*/ 115958 h 836632"/>
              <a:gd name="connsiteX4" fmla="*/ 691805 w 1559376"/>
              <a:gd name="connsiteY4" fmla="*/ 1097 h 836632"/>
              <a:gd name="connsiteX5" fmla="*/ 109577 w 1559376"/>
              <a:gd name="connsiteY5" fmla="*/ 158951 h 836632"/>
              <a:gd name="connsiteX6" fmla="*/ 57629 w 1559376"/>
              <a:gd name="connsiteY6" fmla="*/ 613111 h 836632"/>
              <a:gd name="connsiteX7" fmla="*/ 809626 w 1559376"/>
              <a:gd name="connsiteY7" fmla="*/ 709075 h 836632"/>
              <a:gd name="connsiteX8" fmla="*/ 902666 w 1559376"/>
              <a:gd name="connsiteY8" fmla="*/ 836632 h 836632"/>
              <a:gd name="connsiteX0" fmla="*/ 872714 w 1559376"/>
              <a:gd name="connsiteY0" fmla="*/ 840595 h 840595"/>
              <a:gd name="connsiteX1" fmla="*/ 1115803 w 1559376"/>
              <a:gd name="connsiteY1" fmla="*/ 753537 h 840595"/>
              <a:gd name="connsiteX2" fmla="*/ 1484687 w 1559376"/>
              <a:gd name="connsiteY2" fmla="*/ 572484 h 840595"/>
              <a:gd name="connsiteX3" fmla="*/ 1484393 w 1559376"/>
              <a:gd name="connsiteY3" fmla="*/ 115958 h 840595"/>
              <a:gd name="connsiteX4" fmla="*/ 691805 w 1559376"/>
              <a:gd name="connsiteY4" fmla="*/ 1097 h 840595"/>
              <a:gd name="connsiteX5" fmla="*/ 109577 w 1559376"/>
              <a:gd name="connsiteY5" fmla="*/ 158951 h 840595"/>
              <a:gd name="connsiteX6" fmla="*/ 57629 w 1559376"/>
              <a:gd name="connsiteY6" fmla="*/ 613111 h 840595"/>
              <a:gd name="connsiteX7" fmla="*/ 809626 w 1559376"/>
              <a:gd name="connsiteY7" fmla="*/ 709075 h 840595"/>
              <a:gd name="connsiteX8" fmla="*/ 872714 w 1559376"/>
              <a:gd name="connsiteY8" fmla="*/ 840595 h 840595"/>
              <a:gd name="connsiteX0" fmla="*/ 872714 w 1559376"/>
              <a:gd name="connsiteY0" fmla="*/ 840595 h 840595"/>
              <a:gd name="connsiteX1" fmla="*/ 1115803 w 1559376"/>
              <a:gd name="connsiteY1" fmla="*/ 753537 h 840595"/>
              <a:gd name="connsiteX2" fmla="*/ 1484687 w 1559376"/>
              <a:gd name="connsiteY2" fmla="*/ 572484 h 840595"/>
              <a:gd name="connsiteX3" fmla="*/ 1484393 w 1559376"/>
              <a:gd name="connsiteY3" fmla="*/ 115958 h 840595"/>
              <a:gd name="connsiteX4" fmla="*/ 691805 w 1559376"/>
              <a:gd name="connsiteY4" fmla="*/ 1097 h 840595"/>
              <a:gd name="connsiteX5" fmla="*/ 109577 w 1559376"/>
              <a:gd name="connsiteY5" fmla="*/ 158951 h 840595"/>
              <a:gd name="connsiteX6" fmla="*/ 57629 w 1559376"/>
              <a:gd name="connsiteY6" fmla="*/ 613111 h 840595"/>
              <a:gd name="connsiteX7" fmla="*/ 795804 w 1559376"/>
              <a:gd name="connsiteY7" fmla="*/ 717481 h 840595"/>
              <a:gd name="connsiteX8" fmla="*/ 872714 w 1559376"/>
              <a:gd name="connsiteY8" fmla="*/ 840595 h 840595"/>
              <a:gd name="connsiteX0" fmla="*/ 872714 w 1559376"/>
              <a:gd name="connsiteY0" fmla="*/ 840595 h 840595"/>
              <a:gd name="connsiteX1" fmla="*/ 1115803 w 1559376"/>
              <a:gd name="connsiteY1" fmla="*/ 753537 h 840595"/>
              <a:gd name="connsiteX2" fmla="*/ 1484687 w 1559376"/>
              <a:gd name="connsiteY2" fmla="*/ 572484 h 840595"/>
              <a:gd name="connsiteX3" fmla="*/ 1484393 w 1559376"/>
              <a:gd name="connsiteY3" fmla="*/ 115958 h 840595"/>
              <a:gd name="connsiteX4" fmla="*/ 691805 w 1559376"/>
              <a:gd name="connsiteY4" fmla="*/ 1097 h 840595"/>
              <a:gd name="connsiteX5" fmla="*/ 109577 w 1559376"/>
              <a:gd name="connsiteY5" fmla="*/ 158951 h 840595"/>
              <a:gd name="connsiteX6" fmla="*/ 57629 w 1559376"/>
              <a:gd name="connsiteY6" fmla="*/ 613111 h 840595"/>
              <a:gd name="connsiteX7" fmla="*/ 794948 w 1559376"/>
              <a:gd name="connsiteY7" fmla="*/ 734037 h 840595"/>
              <a:gd name="connsiteX8" fmla="*/ 872714 w 1559376"/>
              <a:gd name="connsiteY8" fmla="*/ 840595 h 840595"/>
              <a:gd name="connsiteX0" fmla="*/ 872714 w 1559376"/>
              <a:gd name="connsiteY0" fmla="*/ 840595 h 840595"/>
              <a:gd name="connsiteX1" fmla="*/ 1115803 w 1559376"/>
              <a:gd name="connsiteY1" fmla="*/ 753537 h 840595"/>
              <a:gd name="connsiteX2" fmla="*/ 1484687 w 1559376"/>
              <a:gd name="connsiteY2" fmla="*/ 572484 h 840595"/>
              <a:gd name="connsiteX3" fmla="*/ 1484393 w 1559376"/>
              <a:gd name="connsiteY3" fmla="*/ 115958 h 840595"/>
              <a:gd name="connsiteX4" fmla="*/ 691805 w 1559376"/>
              <a:gd name="connsiteY4" fmla="*/ 1097 h 840595"/>
              <a:gd name="connsiteX5" fmla="*/ 109577 w 1559376"/>
              <a:gd name="connsiteY5" fmla="*/ 158951 h 840595"/>
              <a:gd name="connsiteX6" fmla="*/ 57629 w 1559376"/>
              <a:gd name="connsiteY6" fmla="*/ 613111 h 840595"/>
              <a:gd name="connsiteX7" fmla="*/ 792359 w 1559376"/>
              <a:gd name="connsiteY7" fmla="*/ 740957 h 840595"/>
              <a:gd name="connsiteX8" fmla="*/ 872714 w 1559376"/>
              <a:gd name="connsiteY8" fmla="*/ 840595 h 840595"/>
              <a:gd name="connsiteX0" fmla="*/ 872714 w 1559376"/>
              <a:gd name="connsiteY0" fmla="*/ 840595 h 840595"/>
              <a:gd name="connsiteX1" fmla="*/ 1115803 w 1559376"/>
              <a:gd name="connsiteY1" fmla="*/ 753537 h 840595"/>
              <a:gd name="connsiteX2" fmla="*/ 1484687 w 1559376"/>
              <a:gd name="connsiteY2" fmla="*/ 572484 h 840595"/>
              <a:gd name="connsiteX3" fmla="*/ 1484393 w 1559376"/>
              <a:gd name="connsiteY3" fmla="*/ 115958 h 840595"/>
              <a:gd name="connsiteX4" fmla="*/ 691805 w 1559376"/>
              <a:gd name="connsiteY4" fmla="*/ 1097 h 840595"/>
              <a:gd name="connsiteX5" fmla="*/ 109577 w 1559376"/>
              <a:gd name="connsiteY5" fmla="*/ 158951 h 840595"/>
              <a:gd name="connsiteX6" fmla="*/ 57629 w 1559376"/>
              <a:gd name="connsiteY6" fmla="*/ 613111 h 840595"/>
              <a:gd name="connsiteX7" fmla="*/ 781127 w 1559376"/>
              <a:gd name="connsiteY7" fmla="*/ 742443 h 840595"/>
              <a:gd name="connsiteX8" fmla="*/ 872714 w 1559376"/>
              <a:gd name="connsiteY8" fmla="*/ 840595 h 840595"/>
              <a:gd name="connsiteX0" fmla="*/ 872714 w 1559376"/>
              <a:gd name="connsiteY0" fmla="*/ 840595 h 840595"/>
              <a:gd name="connsiteX1" fmla="*/ 1115803 w 1559376"/>
              <a:gd name="connsiteY1" fmla="*/ 753537 h 840595"/>
              <a:gd name="connsiteX2" fmla="*/ 1484687 w 1559376"/>
              <a:gd name="connsiteY2" fmla="*/ 572484 h 840595"/>
              <a:gd name="connsiteX3" fmla="*/ 1484393 w 1559376"/>
              <a:gd name="connsiteY3" fmla="*/ 115958 h 840595"/>
              <a:gd name="connsiteX4" fmla="*/ 691805 w 1559376"/>
              <a:gd name="connsiteY4" fmla="*/ 1097 h 840595"/>
              <a:gd name="connsiteX5" fmla="*/ 109577 w 1559376"/>
              <a:gd name="connsiteY5" fmla="*/ 158951 h 840595"/>
              <a:gd name="connsiteX6" fmla="*/ 57629 w 1559376"/>
              <a:gd name="connsiteY6" fmla="*/ 613111 h 840595"/>
              <a:gd name="connsiteX7" fmla="*/ 781127 w 1559376"/>
              <a:gd name="connsiteY7" fmla="*/ 742443 h 840595"/>
              <a:gd name="connsiteX8" fmla="*/ 872714 w 1559376"/>
              <a:gd name="connsiteY8" fmla="*/ 840595 h 840595"/>
              <a:gd name="connsiteX0" fmla="*/ 872714 w 1559376"/>
              <a:gd name="connsiteY0" fmla="*/ 840595 h 840595"/>
              <a:gd name="connsiteX1" fmla="*/ 1115803 w 1559376"/>
              <a:gd name="connsiteY1" fmla="*/ 753537 h 840595"/>
              <a:gd name="connsiteX2" fmla="*/ 1484687 w 1559376"/>
              <a:gd name="connsiteY2" fmla="*/ 572484 h 840595"/>
              <a:gd name="connsiteX3" fmla="*/ 1484393 w 1559376"/>
              <a:gd name="connsiteY3" fmla="*/ 115958 h 840595"/>
              <a:gd name="connsiteX4" fmla="*/ 691805 w 1559376"/>
              <a:gd name="connsiteY4" fmla="*/ 1097 h 840595"/>
              <a:gd name="connsiteX5" fmla="*/ 109577 w 1559376"/>
              <a:gd name="connsiteY5" fmla="*/ 158951 h 840595"/>
              <a:gd name="connsiteX6" fmla="*/ 57629 w 1559376"/>
              <a:gd name="connsiteY6" fmla="*/ 613111 h 840595"/>
              <a:gd name="connsiteX7" fmla="*/ 781127 w 1559376"/>
              <a:gd name="connsiteY7" fmla="*/ 742443 h 840595"/>
              <a:gd name="connsiteX8" fmla="*/ 872714 w 1559376"/>
              <a:gd name="connsiteY8" fmla="*/ 840595 h 840595"/>
              <a:gd name="connsiteX0" fmla="*/ 872714 w 1559212"/>
              <a:gd name="connsiteY0" fmla="*/ 828149 h 828149"/>
              <a:gd name="connsiteX1" fmla="*/ 1115803 w 1559212"/>
              <a:gd name="connsiteY1" fmla="*/ 741091 h 828149"/>
              <a:gd name="connsiteX2" fmla="*/ 1484687 w 1559212"/>
              <a:gd name="connsiteY2" fmla="*/ 560038 h 828149"/>
              <a:gd name="connsiteX3" fmla="*/ 1484393 w 1559212"/>
              <a:gd name="connsiteY3" fmla="*/ 103512 h 828149"/>
              <a:gd name="connsiteX4" fmla="*/ 694114 w 1559212"/>
              <a:gd name="connsiteY4" fmla="*/ 1499 h 828149"/>
              <a:gd name="connsiteX5" fmla="*/ 109577 w 1559212"/>
              <a:gd name="connsiteY5" fmla="*/ 146505 h 828149"/>
              <a:gd name="connsiteX6" fmla="*/ 57629 w 1559212"/>
              <a:gd name="connsiteY6" fmla="*/ 600665 h 828149"/>
              <a:gd name="connsiteX7" fmla="*/ 781127 w 1559212"/>
              <a:gd name="connsiteY7" fmla="*/ 729997 h 828149"/>
              <a:gd name="connsiteX8" fmla="*/ 872714 w 1559212"/>
              <a:gd name="connsiteY8" fmla="*/ 828149 h 828149"/>
              <a:gd name="connsiteX0" fmla="*/ 879211 w 1565709"/>
              <a:gd name="connsiteY0" fmla="*/ 827954 h 827954"/>
              <a:gd name="connsiteX1" fmla="*/ 1122300 w 1565709"/>
              <a:gd name="connsiteY1" fmla="*/ 740896 h 827954"/>
              <a:gd name="connsiteX2" fmla="*/ 1491184 w 1565709"/>
              <a:gd name="connsiteY2" fmla="*/ 559843 h 827954"/>
              <a:gd name="connsiteX3" fmla="*/ 1490890 w 1565709"/>
              <a:gd name="connsiteY3" fmla="*/ 103317 h 827954"/>
              <a:gd name="connsiteX4" fmla="*/ 700611 w 1565709"/>
              <a:gd name="connsiteY4" fmla="*/ 1304 h 827954"/>
              <a:gd name="connsiteX5" fmla="*/ 96199 w 1565709"/>
              <a:gd name="connsiteY5" fmla="*/ 142363 h 827954"/>
              <a:gd name="connsiteX6" fmla="*/ 64126 w 1565709"/>
              <a:gd name="connsiteY6" fmla="*/ 600470 h 827954"/>
              <a:gd name="connsiteX7" fmla="*/ 787624 w 1565709"/>
              <a:gd name="connsiteY7" fmla="*/ 729802 h 827954"/>
              <a:gd name="connsiteX8" fmla="*/ 879211 w 1565709"/>
              <a:gd name="connsiteY8" fmla="*/ 827954 h 827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5709" h="827954">
                <a:moveTo>
                  <a:pt x="879211" y="827954"/>
                </a:moveTo>
                <a:cubicBezTo>
                  <a:pt x="962650" y="816524"/>
                  <a:pt x="1020305" y="785581"/>
                  <a:pt x="1122300" y="740896"/>
                </a:cubicBezTo>
                <a:cubicBezTo>
                  <a:pt x="1224295" y="696211"/>
                  <a:pt x="1429752" y="666106"/>
                  <a:pt x="1491184" y="559843"/>
                </a:cubicBezTo>
                <a:cubicBezTo>
                  <a:pt x="1552616" y="453580"/>
                  <a:pt x="1622652" y="196407"/>
                  <a:pt x="1490890" y="103317"/>
                </a:cubicBezTo>
                <a:cubicBezTo>
                  <a:pt x="1359128" y="10227"/>
                  <a:pt x="933059" y="-5204"/>
                  <a:pt x="700611" y="1304"/>
                </a:cubicBezTo>
                <a:cubicBezTo>
                  <a:pt x="468163" y="7812"/>
                  <a:pt x="188412" y="54831"/>
                  <a:pt x="96199" y="142363"/>
                </a:cubicBezTo>
                <a:cubicBezTo>
                  <a:pt x="3986" y="229895"/>
                  <a:pt x="-48969" y="459011"/>
                  <a:pt x="64126" y="600470"/>
                </a:cubicBezTo>
                <a:cubicBezTo>
                  <a:pt x="204952" y="809521"/>
                  <a:pt x="624845" y="731225"/>
                  <a:pt x="787624" y="729802"/>
                </a:cubicBezTo>
                <a:cubicBezTo>
                  <a:pt x="969355" y="746268"/>
                  <a:pt x="879211" y="827954"/>
                  <a:pt x="879211" y="827954"/>
                </a:cubicBezTo>
                <a:close/>
              </a:path>
            </a:pathLst>
          </a:custGeom>
          <a:solidFill>
            <a:schemeClr val="bg2">
              <a:lumMod val="90000"/>
            </a:schemeClr>
          </a:solidFill>
          <a:ln w="19050" cap="flat">
            <a:noFill/>
            <a:prstDash val="solid"/>
            <a:miter/>
          </a:ln>
        </p:spPr>
        <p:txBody>
          <a:bodyPr rtlCol="0" anchor="ctr"/>
          <a:lstStyle/>
          <a:p>
            <a:endParaRPr lang="en-US"/>
          </a:p>
        </p:txBody>
      </p:sp>
      <p:sp>
        <p:nvSpPr>
          <p:cNvPr id="71" name="Freeform: Shape 70">
            <a:extLst>
              <a:ext uri="{FF2B5EF4-FFF2-40B4-BE49-F238E27FC236}">
                <a16:creationId xmlns:a16="http://schemas.microsoft.com/office/drawing/2014/main" id="{1AF6F44A-1E62-4359-A1C1-C4CAA367BE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63295" flipH="1">
            <a:off x="947852" y="715088"/>
            <a:ext cx="4554198" cy="3658247"/>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66451 w 1286279"/>
              <a:gd name="connsiteY0" fmla="*/ 861647 h 861647"/>
              <a:gd name="connsiteX1" fmla="*/ 858856 w 1286279"/>
              <a:gd name="connsiteY1" fmla="*/ 791733 h 861647"/>
              <a:gd name="connsiteX2" fmla="*/ 1217662 w 1286279"/>
              <a:gd name="connsiteY2" fmla="*/ 618950 h 861647"/>
              <a:gd name="connsiteX3" fmla="*/ 1216615 w 1286279"/>
              <a:gd name="connsiteY3" fmla="*/ 181371 h 861647"/>
              <a:gd name="connsiteX4" fmla="*/ 497287 w 1286279"/>
              <a:gd name="connsiteY4" fmla="*/ 21065 h 861647"/>
              <a:gd name="connsiteX5" fmla="*/ 1905 w 1286279"/>
              <a:gd name="connsiteY5" fmla="*/ 582684 h 861647"/>
              <a:gd name="connsiteX6" fmla="*/ 583488 w 1286279"/>
              <a:gd name="connsiteY6" fmla="*/ 725820 h 861647"/>
              <a:gd name="connsiteX7" fmla="*/ 666451 w 1286279"/>
              <a:gd name="connsiteY7" fmla="*/ 861647 h 861647"/>
              <a:gd name="connsiteX0" fmla="*/ 676619 w 1296447"/>
              <a:gd name="connsiteY0" fmla="*/ 861647 h 861647"/>
              <a:gd name="connsiteX1" fmla="*/ 869024 w 1296447"/>
              <a:gd name="connsiteY1" fmla="*/ 791733 h 861647"/>
              <a:gd name="connsiteX2" fmla="*/ 1227830 w 1296447"/>
              <a:gd name="connsiteY2" fmla="*/ 618950 h 861647"/>
              <a:gd name="connsiteX3" fmla="*/ 1226783 w 1296447"/>
              <a:gd name="connsiteY3" fmla="*/ 181371 h 861647"/>
              <a:gd name="connsiteX4" fmla="*/ 507455 w 1296447"/>
              <a:gd name="connsiteY4" fmla="*/ 21065 h 861647"/>
              <a:gd name="connsiteX5" fmla="*/ 12073 w 1296447"/>
              <a:gd name="connsiteY5" fmla="*/ 582684 h 861647"/>
              <a:gd name="connsiteX6" fmla="*/ 593656 w 1296447"/>
              <a:gd name="connsiteY6" fmla="*/ 725820 h 861647"/>
              <a:gd name="connsiteX7" fmla="*/ 676619 w 1296447"/>
              <a:gd name="connsiteY7" fmla="*/ 861647 h 861647"/>
              <a:gd name="connsiteX0" fmla="*/ 679058 w 1298886"/>
              <a:gd name="connsiteY0" fmla="*/ 861647 h 861647"/>
              <a:gd name="connsiteX1" fmla="*/ 871463 w 1298886"/>
              <a:gd name="connsiteY1" fmla="*/ 791733 h 861647"/>
              <a:gd name="connsiteX2" fmla="*/ 1230269 w 1298886"/>
              <a:gd name="connsiteY2" fmla="*/ 618950 h 861647"/>
              <a:gd name="connsiteX3" fmla="*/ 1229222 w 1298886"/>
              <a:gd name="connsiteY3" fmla="*/ 181371 h 861647"/>
              <a:gd name="connsiteX4" fmla="*/ 509894 w 1298886"/>
              <a:gd name="connsiteY4" fmla="*/ 21065 h 861647"/>
              <a:gd name="connsiteX5" fmla="*/ 14512 w 1298886"/>
              <a:gd name="connsiteY5" fmla="*/ 582684 h 861647"/>
              <a:gd name="connsiteX6" fmla="*/ 596095 w 1298886"/>
              <a:gd name="connsiteY6" fmla="*/ 725820 h 861647"/>
              <a:gd name="connsiteX7" fmla="*/ 679058 w 1298886"/>
              <a:gd name="connsiteY7" fmla="*/ 861647 h 861647"/>
              <a:gd name="connsiteX0" fmla="*/ 679145 w 1305009"/>
              <a:gd name="connsiteY0" fmla="*/ 863804 h 863804"/>
              <a:gd name="connsiteX1" fmla="*/ 871550 w 1305009"/>
              <a:gd name="connsiteY1" fmla="*/ 793890 h 863804"/>
              <a:gd name="connsiteX2" fmla="*/ 1230356 w 1305009"/>
              <a:gd name="connsiteY2" fmla="*/ 621107 h 863804"/>
              <a:gd name="connsiteX3" fmla="*/ 1246771 w 1305009"/>
              <a:gd name="connsiteY3" fmla="*/ 172583 h 863804"/>
              <a:gd name="connsiteX4" fmla="*/ 509981 w 1305009"/>
              <a:gd name="connsiteY4" fmla="*/ 23222 h 863804"/>
              <a:gd name="connsiteX5" fmla="*/ 14599 w 1305009"/>
              <a:gd name="connsiteY5" fmla="*/ 584841 h 863804"/>
              <a:gd name="connsiteX6" fmla="*/ 596182 w 1305009"/>
              <a:gd name="connsiteY6" fmla="*/ 727977 h 863804"/>
              <a:gd name="connsiteX7" fmla="*/ 679145 w 1305009"/>
              <a:gd name="connsiteY7" fmla="*/ 863804 h 863804"/>
              <a:gd name="connsiteX0" fmla="*/ 679230 w 1311184"/>
              <a:gd name="connsiteY0" fmla="*/ 843802 h 843802"/>
              <a:gd name="connsiteX1" fmla="*/ 871635 w 1311184"/>
              <a:gd name="connsiteY1" fmla="*/ 773888 h 843802"/>
              <a:gd name="connsiteX2" fmla="*/ 1230441 w 1311184"/>
              <a:gd name="connsiteY2" fmla="*/ 601105 h 843802"/>
              <a:gd name="connsiteX3" fmla="*/ 1246856 w 1311184"/>
              <a:gd name="connsiteY3" fmla="*/ 152581 h 843802"/>
              <a:gd name="connsiteX4" fmla="*/ 507394 w 1311184"/>
              <a:gd name="connsiteY4" fmla="*/ 22407 h 843802"/>
              <a:gd name="connsiteX5" fmla="*/ 14684 w 1311184"/>
              <a:gd name="connsiteY5" fmla="*/ 564839 h 843802"/>
              <a:gd name="connsiteX6" fmla="*/ 596267 w 1311184"/>
              <a:gd name="connsiteY6" fmla="*/ 707975 h 843802"/>
              <a:gd name="connsiteX7" fmla="*/ 679230 w 1311184"/>
              <a:gd name="connsiteY7" fmla="*/ 843802 h 843802"/>
              <a:gd name="connsiteX0" fmla="*/ 680987 w 1312941"/>
              <a:gd name="connsiteY0" fmla="*/ 832452 h 832452"/>
              <a:gd name="connsiteX1" fmla="*/ 873392 w 1312941"/>
              <a:gd name="connsiteY1" fmla="*/ 762538 h 832452"/>
              <a:gd name="connsiteX2" fmla="*/ 1232198 w 1312941"/>
              <a:gd name="connsiteY2" fmla="*/ 589755 h 832452"/>
              <a:gd name="connsiteX3" fmla="*/ 1248613 w 1312941"/>
              <a:gd name="connsiteY3" fmla="*/ 141231 h 832452"/>
              <a:gd name="connsiteX4" fmla="*/ 509151 w 1312941"/>
              <a:gd name="connsiteY4" fmla="*/ 11057 h 832452"/>
              <a:gd name="connsiteX5" fmla="*/ 16441 w 1312941"/>
              <a:gd name="connsiteY5" fmla="*/ 553489 h 832452"/>
              <a:gd name="connsiteX6" fmla="*/ 598024 w 1312941"/>
              <a:gd name="connsiteY6" fmla="*/ 696625 h 832452"/>
              <a:gd name="connsiteX7" fmla="*/ 680987 w 1312941"/>
              <a:gd name="connsiteY7" fmla="*/ 832452 h 832452"/>
              <a:gd name="connsiteX0" fmla="*/ 682950 w 1314904"/>
              <a:gd name="connsiteY0" fmla="*/ 830411 h 830411"/>
              <a:gd name="connsiteX1" fmla="*/ 875355 w 1314904"/>
              <a:gd name="connsiteY1" fmla="*/ 760497 h 830411"/>
              <a:gd name="connsiteX2" fmla="*/ 1234161 w 1314904"/>
              <a:gd name="connsiteY2" fmla="*/ 587714 h 830411"/>
              <a:gd name="connsiteX3" fmla="*/ 1250576 w 1314904"/>
              <a:gd name="connsiteY3" fmla="*/ 139190 h 830411"/>
              <a:gd name="connsiteX4" fmla="*/ 511114 w 1314904"/>
              <a:gd name="connsiteY4" fmla="*/ 9016 h 830411"/>
              <a:gd name="connsiteX5" fmla="*/ 18404 w 1314904"/>
              <a:gd name="connsiteY5" fmla="*/ 551448 h 830411"/>
              <a:gd name="connsiteX6" fmla="*/ 599987 w 1314904"/>
              <a:gd name="connsiteY6" fmla="*/ 694584 h 830411"/>
              <a:gd name="connsiteX7" fmla="*/ 682950 w 1314904"/>
              <a:gd name="connsiteY7" fmla="*/ 830411 h 830411"/>
              <a:gd name="connsiteX0" fmla="*/ 683968 w 1317367"/>
              <a:gd name="connsiteY0" fmla="*/ 798885 h 798885"/>
              <a:gd name="connsiteX1" fmla="*/ 876373 w 1317367"/>
              <a:gd name="connsiteY1" fmla="*/ 728971 h 798885"/>
              <a:gd name="connsiteX2" fmla="*/ 1235179 w 1317367"/>
              <a:gd name="connsiteY2" fmla="*/ 556188 h 798885"/>
              <a:gd name="connsiteX3" fmla="*/ 1251594 w 1317367"/>
              <a:gd name="connsiteY3" fmla="*/ 107664 h 798885"/>
              <a:gd name="connsiteX4" fmla="*/ 492226 w 1317367"/>
              <a:gd name="connsiteY4" fmla="*/ 12344 h 798885"/>
              <a:gd name="connsiteX5" fmla="*/ 19422 w 1317367"/>
              <a:gd name="connsiteY5" fmla="*/ 519922 h 798885"/>
              <a:gd name="connsiteX6" fmla="*/ 601005 w 1317367"/>
              <a:gd name="connsiteY6" fmla="*/ 663058 h 798885"/>
              <a:gd name="connsiteX7" fmla="*/ 683968 w 1317367"/>
              <a:gd name="connsiteY7" fmla="*/ 798885 h 798885"/>
              <a:gd name="connsiteX0" fmla="*/ 686384 w 1319783"/>
              <a:gd name="connsiteY0" fmla="*/ 802389 h 802389"/>
              <a:gd name="connsiteX1" fmla="*/ 878789 w 1319783"/>
              <a:gd name="connsiteY1" fmla="*/ 732475 h 802389"/>
              <a:gd name="connsiteX2" fmla="*/ 1237595 w 1319783"/>
              <a:gd name="connsiteY2" fmla="*/ 559692 h 802389"/>
              <a:gd name="connsiteX3" fmla="*/ 1254010 w 1319783"/>
              <a:gd name="connsiteY3" fmla="*/ 111168 h 802389"/>
              <a:gd name="connsiteX4" fmla="*/ 494642 w 1319783"/>
              <a:gd name="connsiteY4" fmla="*/ 15848 h 802389"/>
              <a:gd name="connsiteX5" fmla="*/ 21838 w 1319783"/>
              <a:gd name="connsiteY5" fmla="*/ 523426 h 802389"/>
              <a:gd name="connsiteX6" fmla="*/ 603421 w 1319783"/>
              <a:gd name="connsiteY6" fmla="*/ 666562 h 802389"/>
              <a:gd name="connsiteX7" fmla="*/ 686384 w 1319783"/>
              <a:gd name="connsiteY7" fmla="*/ 802389 h 802389"/>
              <a:gd name="connsiteX0" fmla="*/ 702121 w 1335520"/>
              <a:gd name="connsiteY0" fmla="*/ 811669 h 811669"/>
              <a:gd name="connsiteX1" fmla="*/ 894526 w 1335520"/>
              <a:gd name="connsiteY1" fmla="*/ 741755 h 811669"/>
              <a:gd name="connsiteX2" fmla="*/ 1253332 w 1335520"/>
              <a:gd name="connsiteY2" fmla="*/ 568972 h 811669"/>
              <a:gd name="connsiteX3" fmla="*/ 1269747 w 1335520"/>
              <a:gd name="connsiteY3" fmla="*/ 120448 h 811669"/>
              <a:gd name="connsiteX4" fmla="*/ 510379 w 1335520"/>
              <a:gd name="connsiteY4" fmla="*/ 25128 h 811669"/>
              <a:gd name="connsiteX5" fmla="*/ 14706 w 1335520"/>
              <a:gd name="connsiteY5" fmla="*/ 506178 h 811669"/>
              <a:gd name="connsiteX6" fmla="*/ 619158 w 1335520"/>
              <a:gd name="connsiteY6" fmla="*/ 675842 h 811669"/>
              <a:gd name="connsiteX7" fmla="*/ 702121 w 1335520"/>
              <a:gd name="connsiteY7" fmla="*/ 811669 h 811669"/>
              <a:gd name="connsiteX0" fmla="*/ 706485 w 1339884"/>
              <a:gd name="connsiteY0" fmla="*/ 811669 h 811669"/>
              <a:gd name="connsiteX1" fmla="*/ 898890 w 1339884"/>
              <a:gd name="connsiteY1" fmla="*/ 741755 h 811669"/>
              <a:gd name="connsiteX2" fmla="*/ 1257696 w 1339884"/>
              <a:gd name="connsiteY2" fmla="*/ 568972 h 811669"/>
              <a:gd name="connsiteX3" fmla="*/ 1274111 w 1339884"/>
              <a:gd name="connsiteY3" fmla="*/ 120448 h 811669"/>
              <a:gd name="connsiteX4" fmla="*/ 514743 w 1339884"/>
              <a:gd name="connsiteY4" fmla="*/ 25128 h 811669"/>
              <a:gd name="connsiteX5" fmla="*/ 19070 w 1339884"/>
              <a:gd name="connsiteY5" fmla="*/ 506178 h 811669"/>
              <a:gd name="connsiteX6" fmla="*/ 623522 w 1339884"/>
              <a:gd name="connsiteY6" fmla="*/ 675842 h 811669"/>
              <a:gd name="connsiteX7" fmla="*/ 706485 w 1339884"/>
              <a:gd name="connsiteY7" fmla="*/ 811669 h 811669"/>
              <a:gd name="connsiteX0" fmla="*/ 706273 w 1339672"/>
              <a:gd name="connsiteY0" fmla="*/ 799317 h 799317"/>
              <a:gd name="connsiteX1" fmla="*/ 898678 w 1339672"/>
              <a:gd name="connsiteY1" fmla="*/ 729403 h 799317"/>
              <a:gd name="connsiteX2" fmla="*/ 1257484 w 1339672"/>
              <a:gd name="connsiteY2" fmla="*/ 556620 h 799317"/>
              <a:gd name="connsiteX3" fmla="*/ 1273899 w 1339672"/>
              <a:gd name="connsiteY3" fmla="*/ 108096 h 799317"/>
              <a:gd name="connsiteX4" fmla="*/ 514531 w 1339672"/>
              <a:gd name="connsiteY4" fmla="*/ 12776 h 799317"/>
              <a:gd name="connsiteX5" fmla="*/ 18858 w 1339672"/>
              <a:gd name="connsiteY5" fmla="*/ 493826 h 799317"/>
              <a:gd name="connsiteX6" fmla="*/ 623310 w 1339672"/>
              <a:gd name="connsiteY6" fmla="*/ 663490 h 799317"/>
              <a:gd name="connsiteX7" fmla="*/ 706273 w 1339672"/>
              <a:gd name="connsiteY7" fmla="*/ 799317 h 799317"/>
              <a:gd name="connsiteX0" fmla="*/ 809650 w 1443049"/>
              <a:gd name="connsiteY0" fmla="*/ 811860 h 811860"/>
              <a:gd name="connsiteX1" fmla="*/ 1002055 w 1443049"/>
              <a:gd name="connsiteY1" fmla="*/ 741946 h 811860"/>
              <a:gd name="connsiteX2" fmla="*/ 1360861 w 1443049"/>
              <a:gd name="connsiteY2" fmla="*/ 569163 h 811860"/>
              <a:gd name="connsiteX3" fmla="*/ 1377276 w 1443049"/>
              <a:gd name="connsiteY3" fmla="*/ 120639 h 811860"/>
              <a:gd name="connsiteX4" fmla="*/ 617908 w 1443049"/>
              <a:gd name="connsiteY4" fmla="*/ 25319 h 811860"/>
              <a:gd name="connsiteX5" fmla="*/ 16136 w 1443049"/>
              <a:gd name="connsiteY5" fmla="*/ 509017 h 811860"/>
              <a:gd name="connsiteX6" fmla="*/ 726687 w 1443049"/>
              <a:gd name="connsiteY6" fmla="*/ 676033 h 811860"/>
              <a:gd name="connsiteX7" fmla="*/ 809650 w 1443049"/>
              <a:gd name="connsiteY7" fmla="*/ 811860 h 811860"/>
              <a:gd name="connsiteX0" fmla="*/ 811258 w 1444657"/>
              <a:gd name="connsiteY0" fmla="*/ 802969 h 802969"/>
              <a:gd name="connsiteX1" fmla="*/ 1003663 w 1444657"/>
              <a:gd name="connsiteY1" fmla="*/ 733055 h 802969"/>
              <a:gd name="connsiteX2" fmla="*/ 1362469 w 1444657"/>
              <a:gd name="connsiteY2" fmla="*/ 560272 h 802969"/>
              <a:gd name="connsiteX3" fmla="*/ 1378884 w 1444657"/>
              <a:gd name="connsiteY3" fmla="*/ 111748 h 802969"/>
              <a:gd name="connsiteX4" fmla="*/ 619516 w 1444657"/>
              <a:gd name="connsiteY4" fmla="*/ 16428 h 802969"/>
              <a:gd name="connsiteX5" fmla="*/ 17744 w 1444657"/>
              <a:gd name="connsiteY5" fmla="*/ 500126 h 802969"/>
              <a:gd name="connsiteX6" fmla="*/ 728295 w 1444657"/>
              <a:gd name="connsiteY6" fmla="*/ 667142 h 802969"/>
              <a:gd name="connsiteX7" fmla="*/ 811258 w 1444657"/>
              <a:gd name="connsiteY7" fmla="*/ 802969 h 802969"/>
              <a:gd name="connsiteX0" fmla="*/ 813078 w 1450069"/>
              <a:gd name="connsiteY0" fmla="*/ 803474 h 803474"/>
              <a:gd name="connsiteX1" fmla="*/ 1005483 w 1450069"/>
              <a:gd name="connsiteY1" fmla="*/ 733560 h 803474"/>
              <a:gd name="connsiteX2" fmla="*/ 1364289 w 1450069"/>
              <a:gd name="connsiteY2" fmla="*/ 560777 h 803474"/>
              <a:gd name="connsiteX3" fmla="*/ 1380704 w 1450069"/>
              <a:gd name="connsiteY3" fmla="*/ 112253 h 803474"/>
              <a:gd name="connsiteX4" fmla="*/ 571947 w 1450069"/>
              <a:gd name="connsiteY4" fmla="*/ 16346 h 803474"/>
              <a:gd name="connsiteX5" fmla="*/ 19564 w 1450069"/>
              <a:gd name="connsiteY5" fmla="*/ 500631 h 803474"/>
              <a:gd name="connsiteX6" fmla="*/ 730115 w 1450069"/>
              <a:gd name="connsiteY6" fmla="*/ 667647 h 803474"/>
              <a:gd name="connsiteX7" fmla="*/ 813078 w 1450069"/>
              <a:gd name="connsiteY7" fmla="*/ 803474 h 803474"/>
              <a:gd name="connsiteX0" fmla="*/ 812844 w 1449407"/>
              <a:gd name="connsiteY0" fmla="*/ 824843 h 824843"/>
              <a:gd name="connsiteX1" fmla="*/ 1005249 w 1449407"/>
              <a:gd name="connsiteY1" fmla="*/ 754929 h 824843"/>
              <a:gd name="connsiteX2" fmla="*/ 1364055 w 1449407"/>
              <a:gd name="connsiteY2" fmla="*/ 582146 h 824843"/>
              <a:gd name="connsiteX3" fmla="*/ 1380470 w 1449407"/>
              <a:gd name="connsiteY3" fmla="*/ 133622 h 824843"/>
              <a:gd name="connsiteX4" fmla="*/ 577591 w 1449407"/>
              <a:gd name="connsiteY4" fmla="*/ 13548 h 824843"/>
              <a:gd name="connsiteX5" fmla="*/ 19330 w 1449407"/>
              <a:gd name="connsiteY5" fmla="*/ 522000 h 824843"/>
              <a:gd name="connsiteX6" fmla="*/ 729881 w 1449407"/>
              <a:gd name="connsiteY6" fmla="*/ 689016 h 824843"/>
              <a:gd name="connsiteX7" fmla="*/ 812844 w 1449407"/>
              <a:gd name="connsiteY7" fmla="*/ 824843 h 824843"/>
              <a:gd name="connsiteX0" fmla="*/ 813042 w 1449968"/>
              <a:gd name="connsiteY0" fmla="*/ 840112 h 840112"/>
              <a:gd name="connsiteX1" fmla="*/ 1005447 w 1449968"/>
              <a:gd name="connsiteY1" fmla="*/ 770198 h 840112"/>
              <a:gd name="connsiteX2" fmla="*/ 1364253 w 1449968"/>
              <a:gd name="connsiteY2" fmla="*/ 597415 h 840112"/>
              <a:gd name="connsiteX3" fmla="*/ 1380668 w 1449968"/>
              <a:gd name="connsiteY3" fmla="*/ 148891 h 840112"/>
              <a:gd name="connsiteX4" fmla="*/ 572806 w 1449968"/>
              <a:gd name="connsiteY4" fmla="*/ 12078 h 840112"/>
              <a:gd name="connsiteX5" fmla="*/ 19528 w 1449968"/>
              <a:gd name="connsiteY5" fmla="*/ 537269 h 840112"/>
              <a:gd name="connsiteX6" fmla="*/ 730079 w 1449968"/>
              <a:gd name="connsiteY6" fmla="*/ 704285 h 840112"/>
              <a:gd name="connsiteX7" fmla="*/ 813042 w 1449968"/>
              <a:gd name="connsiteY7" fmla="*/ 840112 h 840112"/>
              <a:gd name="connsiteX0" fmla="*/ 813042 w 1434959"/>
              <a:gd name="connsiteY0" fmla="*/ 842292 h 842292"/>
              <a:gd name="connsiteX1" fmla="*/ 1005447 w 1434959"/>
              <a:gd name="connsiteY1" fmla="*/ 772378 h 842292"/>
              <a:gd name="connsiteX2" fmla="*/ 1364253 w 1434959"/>
              <a:gd name="connsiteY2" fmla="*/ 599595 h 842292"/>
              <a:gd name="connsiteX3" fmla="*/ 1380668 w 1434959"/>
              <a:gd name="connsiteY3" fmla="*/ 151071 h 842292"/>
              <a:gd name="connsiteX4" fmla="*/ 572806 w 1434959"/>
              <a:gd name="connsiteY4" fmla="*/ 14258 h 842292"/>
              <a:gd name="connsiteX5" fmla="*/ 19528 w 1434959"/>
              <a:gd name="connsiteY5" fmla="*/ 539449 h 842292"/>
              <a:gd name="connsiteX6" fmla="*/ 730079 w 1434959"/>
              <a:gd name="connsiteY6" fmla="*/ 706465 h 842292"/>
              <a:gd name="connsiteX7" fmla="*/ 813042 w 1434959"/>
              <a:gd name="connsiteY7" fmla="*/ 842292 h 842292"/>
              <a:gd name="connsiteX0" fmla="*/ 811046 w 1422741"/>
              <a:gd name="connsiteY0" fmla="*/ 856083 h 856083"/>
              <a:gd name="connsiteX1" fmla="*/ 1003451 w 1422741"/>
              <a:gd name="connsiteY1" fmla="*/ 786169 h 856083"/>
              <a:gd name="connsiteX2" fmla="*/ 1362257 w 1422741"/>
              <a:gd name="connsiteY2" fmla="*/ 613386 h 856083"/>
              <a:gd name="connsiteX3" fmla="*/ 1363398 w 1422741"/>
              <a:gd name="connsiteY3" fmla="*/ 142910 h 856083"/>
              <a:gd name="connsiteX4" fmla="*/ 570810 w 1422741"/>
              <a:gd name="connsiteY4" fmla="*/ 28049 h 856083"/>
              <a:gd name="connsiteX5" fmla="*/ 17532 w 1422741"/>
              <a:gd name="connsiteY5" fmla="*/ 553240 h 856083"/>
              <a:gd name="connsiteX6" fmla="*/ 728083 w 1422741"/>
              <a:gd name="connsiteY6" fmla="*/ 720256 h 856083"/>
              <a:gd name="connsiteX7" fmla="*/ 811046 w 1422741"/>
              <a:gd name="connsiteY7" fmla="*/ 856083 h 856083"/>
              <a:gd name="connsiteX0" fmla="*/ 811295 w 1422990"/>
              <a:gd name="connsiteY0" fmla="*/ 846118 h 846118"/>
              <a:gd name="connsiteX1" fmla="*/ 1003700 w 1422990"/>
              <a:gd name="connsiteY1" fmla="*/ 776204 h 846118"/>
              <a:gd name="connsiteX2" fmla="*/ 1362506 w 1422990"/>
              <a:gd name="connsiteY2" fmla="*/ 603421 h 846118"/>
              <a:gd name="connsiteX3" fmla="*/ 1363647 w 1422990"/>
              <a:gd name="connsiteY3" fmla="*/ 132945 h 846118"/>
              <a:gd name="connsiteX4" fmla="*/ 571059 w 1422990"/>
              <a:gd name="connsiteY4" fmla="*/ 18084 h 846118"/>
              <a:gd name="connsiteX5" fmla="*/ 17781 w 1422990"/>
              <a:gd name="connsiteY5" fmla="*/ 543275 h 846118"/>
              <a:gd name="connsiteX6" fmla="*/ 728332 w 1422990"/>
              <a:gd name="connsiteY6" fmla="*/ 710291 h 846118"/>
              <a:gd name="connsiteX7" fmla="*/ 811295 w 1422990"/>
              <a:gd name="connsiteY7" fmla="*/ 846118 h 846118"/>
              <a:gd name="connsiteX0" fmla="*/ 811295 w 1422990"/>
              <a:gd name="connsiteY0" fmla="*/ 846118 h 846118"/>
              <a:gd name="connsiteX1" fmla="*/ 1003700 w 1422990"/>
              <a:gd name="connsiteY1" fmla="*/ 776204 h 846118"/>
              <a:gd name="connsiteX2" fmla="*/ 1362506 w 1422990"/>
              <a:gd name="connsiteY2" fmla="*/ 603421 h 846118"/>
              <a:gd name="connsiteX3" fmla="*/ 1363647 w 1422990"/>
              <a:gd name="connsiteY3" fmla="*/ 132945 h 846118"/>
              <a:gd name="connsiteX4" fmla="*/ 571059 w 1422990"/>
              <a:gd name="connsiteY4" fmla="*/ 18084 h 846118"/>
              <a:gd name="connsiteX5" fmla="*/ 17781 w 1422990"/>
              <a:gd name="connsiteY5" fmla="*/ 543275 h 846118"/>
              <a:gd name="connsiteX6" fmla="*/ 728332 w 1422990"/>
              <a:gd name="connsiteY6" fmla="*/ 710291 h 846118"/>
              <a:gd name="connsiteX7" fmla="*/ 811295 w 1422990"/>
              <a:gd name="connsiteY7" fmla="*/ 846118 h 846118"/>
              <a:gd name="connsiteX0" fmla="*/ 811295 w 1422990"/>
              <a:gd name="connsiteY0" fmla="*/ 846118 h 846118"/>
              <a:gd name="connsiteX1" fmla="*/ 1003700 w 1422990"/>
              <a:gd name="connsiteY1" fmla="*/ 776204 h 846118"/>
              <a:gd name="connsiteX2" fmla="*/ 1362506 w 1422990"/>
              <a:gd name="connsiteY2" fmla="*/ 603421 h 846118"/>
              <a:gd name="connsiteX3" fmla="*/ 1363647 w 1422990"/>
              <a:gd name="connsiteY3" fmla="*/ 132945 h 846118"/>
              <a:gd name="connsiteX4" fmla="*/ 571059 w 1422990"/>
              <a:gd name="connsiteY4" fmla="*/ 18084 h 846118"/>
              <a:gd name="connsiteX5" fmla="*/ 17781 w 1422990"/>
              <a:gd name="connsiteY5" fmla="*/ 543275 h 846118"/>
              <a:gd name="connsiteX6" fmla="*/ 728332 w 1422990"/>
              <a:gd name="connsiteY6" fmla="*/ 710291 h 846118"/>
              <a:gd name="connsiteX7" fmla="*/ 811295 w 1422990"/>
              <a:gd name="connsiteY7" fmla="*/ 846118 h 846118"/>
              <a:gd name="connsiteX0" fmla="*/ 847658 w 1459353"/>
              <a:gd name="connsiteY0" fmla="*/ 830086 h 830086"/>
              <a:gd name="connsiteX1" fmla="*/ 1040063 w 1459353"/>
              <a:gd name="connsiteY1" fmla="*/ 760172 h 830086"/>
              <a:gd name="connsiteX2" fmla="*/ 1398869 w 1459353"/>
              <a:gd name="connsiteY2" fmla="*/ 587389 h 830086"/>
              <a:gd name="connsiteX3" fmla="*/ 1400010 w 1459353"/>
              <a:gd name="connsiteY3" fmla="*/ 116913 h 830086"/>
              <a:gd name="connsiteX4" fmla="*/ 607422 w 1459353"/>
              <a:gd name="connsiteY4" fmla="*/ 2052 h 830086"/>
              <a:gd name="connsiteX5" fmla="*/ 104974 w 1459353"/>
              <a:gd name="connsiteY5" fmla="*/ 155746 h 830086"/>
              <a:gd name="connsiteX6" fmla="*/ 54144 w 1459353"/>
              <a:gd name="connsiteY6" fmla="*/ 527243 h 830086"/>
              <a:gd name="connsiteX7" fmla="*/ 764695 w 1459353"/>
              <a:gd name="connsiteY7" fmla="*/ 694259 h 830086"/>
              <a:gd name="connsiteX8" fmla="*/ 847658 w 1459353"/>
              <a:gd name="connsiteY8" fmla="*/ 830086 h 830086"/>
              <a:gd name="connsiteX0" fmla="*/ 841556 w 1453251"/>
              <a:gd name="connsiteY0" fmla="*/ 830086 h 830086"/>
              <a:gd name="connsiteX1" fmla="*/ 1033961 w 1453251"/>
              <a:gd name="connsiteY1" fmla="*/ 760172 h 830086"/>
              <a:gd name="connsiteX2" fmla="*/ 1392767 w 1453251"/>
              <a:gd name="connsiteY2" fmla="*/ 587389 h 830086"/>
              <a:gd name="connsiteX3" fmla="*/ 1393908 w 1453251"/>
              <a:gd name="connsiteY3" fmla="*/ 116913 h 830086"/>
              <a:gd name="connsiteX4" fmla="*/ 601320 w 1453251"/>
              <a:gd name="connsiteY4" fmla="*/ 2052 h 830086"/>
              <a:gd name="connsiteX5" fmla="*/ 98872 w 1453251"/>
              <a:gd name="connsiteY5" fmla="*/ 155746 h 830086"/>
              <a:gd name="connsiteX6" fmla="*/ 57001 w 1453251"/>
              <a:gd name="connsiteY6" fmla="*/ 601637 h 830086"/>
              <a:gd name="connsiteX7" fmla="*/ 758593 w 1453251"/>
              <a:gd name="connsiteY7" fmla="*/ 694259 h 830086"/>
              <a:gd name="connsiteX8" fmla="*/ 841556 w 1453251"/>
              <a:gd name="connsiteY8" fmla="*/ 830086 h 830086"/>
              <a:gd name="connsiteX0" fmla="*/ 910859 w 1522554"/>
              <a:gd name="connsiteY0" fmla="*/ 830086 h 830086"/>
              <a:gd name="connsiteX1" fmla="*/ 1103264 w 1522554"/>
              <a:gd name="connsiteY1" fmla="*/ 760172 h 830086"/>
              <a:gd name="connsiteX2" fmla="*/ 1462070 w 1522554"/>
              <a:gd name="connsiteY2" fmla="*/ 587389 h 830086"/>
              <a:gd name="connsiteX3" fmla="*/ 1463211 w 1522554"/>
              <a:gd name="connsiteY3" fmla="*/ 116913 h 830086"/>
              <a:gd name="connsiteX4" fmla="*/ 670623 w 1522554"/>
              <a:gd name="connsiteY4" fmla="*/ 2052 h 830086"/>
              <a:gd name="connsiteX5" fmla="*/ 168175 w 1522554"/>
              <a:gd name="connsiteY5" fmla="*/ 155746 h 830086"/>
              <a:gd name="connsiteX6" fmla="*/ 36447 w 1522554"/>
              <a:gd name="connsiteY6" fmla="*/ 614066 h 830086"/>
              <a:gd name="connsiteX7" fmla="*/ 827896 w 1522554"/>
              <a:gd name="connsiteY7" fmla="*/ 694259 h 830086"/>
              <a:gd name="connsiteX8" fmla="*/ 910859 w 1522554"/>
              <a:gd name="connsiteY8" fmla="*/ 830086 h 830086"/>
              <a:gd name="connsiteX0" fmla="*/ 914510 w 1526205"/>
              <a:gd name="connsiteY0" fmla="*/ 830086 h 830086"/>
              <a:gd name="connsiteX1" fmla="*/ 1106915 w 1526205"/>
              <a:gd name="connsiteY1" fmla="*/ 760172 h 830086"/>
              <a:gd name="connsiteX2" fmla="*/ 1465721 w 1526205"/>
              <a:gd name="connsiteY2" fmla="*/ 587389 h 830086"/>
              <a:gd name="connsiteX3" fmla="*/ 1466862 w 1526205"/>
              <a:gd name="connsiteY3" fmla="*/ 116913 h 830086"/>
              <a:gd name="connsiteX4" fmla="*/ 674274 w 1526205"/>
              <a:gd name="connsiteY4" fmla="*/ 2052 h 830086"/>
              <a:gd name="connsiteX5" fmla="*/ 171826 w 1526205"/>
              <a:gd name="connsiteY5" fmla="*/ 155746 h 830086"/>
              <a:gd name="connsiteX6" fmla="*/ 40098 w 1526205"/>
              <a:gd name="connsiteY6" fmla="*/ 614066 h 830086"/>
              <a:gd name="connsiteX7" fmla="*/ 831547 w 1526205"/>
              <a:gd name="connsiteY7" fmla="*/ 694259 h 830086"/>
              <a:gd name="connsiteX8" fmla="*/ 914510 w 1526205"/>
              <a:gd name="connsiteY8" fmla="*/ 830086 h 830086"/>
              <a:gd name="connsiteX0" fmla="*/ 932041 w 1543736"/>
              <a:gd name="connsiteY0" fmla="*/ 830338 h 830338"/>
              <a:gd name="connsiteX1" fmla="*/ 1124446 w 1543736"/>
              <a:gd name="connsiteY1" fmla="*/ 760424 h 830338"/>
              <a:gd name="connsiteX2" fmla="*/ 1483252 w 1543736"/>
              <a:gd name="connsiteY2" fmla="*/ 587641 h 830338"/>
              <a:gd name="connsiteX3" fmla="*/ 1484393 w 1543736"/>
              <a:gd name="connsiteY3" fmla="*/ 117165 h 830338"/>
              <a:gd name="connsiteX4" fmla="*/ 691805 w 1543736"/>
              <a:gd name="connsiteY4" fmla="*/ 2304 h 830338"/>
              <a:gd name="connsiteX5" fmla="*/ 109577 w 1543736"/>
              <a:gd name="connsiteY5" fmla="*/ 160158 h 830338"/>
              <a:gd name="connsiteX6" fmla="*/ 57629 w 1543736"/>
              <a:gd name="connsiteY6" fmla="*/ 614318 h 830338"/>
              <a:gd name="connsiteX7" fmla="*/ 849078 w 1543736"/>
              <a:gd name="connsiteY7" fmla="*/ 694511 h 830338"/>
              <a:gd name="connsiteX8" fmla="*/ 932041 w 1543736"/>
              <a:gd name="connsiteY8" fmla="*/ 830338 h 830338"/>
              <a:gd name="connsiteX0" fmla="*/ 932041 w 1543736"/>
              <a:gd name="connsiteY0" fmla="*/ 830338 h 830338"/>
              <a:gd name="connsiteX1" fmla="*/ 1124446 w 1543736"/>
              <a:gd name="connsiteY1" fmla="*/ 760424 h 830338"/>
              <a:gd name="connsiteX2" fmla="*/ 1483252 w 1543736"/>
              <a:gd name="connsiteY2" fmla="*/ 587641 h 830338"/>
              <a:gd name="connsiteX3" fmla="*/ 1484393 w 1543736"/>
              <a:gd name="connsiteY3" fmla="*/ 117165 h 830338"/>
              <a:gd name="connsiteX4" fmla="*/ 691805 w 1543736"/>
              <a:gd name="connsiteY4" fmla="*/ 2304 h 830338"/>
              <a:gd name="connsiteX5" fmla="*/ 109577 w 1543736"/>
              <a:gd name="connsiteY5" fmla="*/ 160158 h 830338"/>
              <a:gd name="connsiteX6" fmla="*/ 57629 w 1543736"/>
              <a:gd name="connsiteY6" fmla="*/ 614318 h 830338"/>
              <a:gd name="connsiteX7" fmla="*/ 849078 w 1543736"/>
              <a:gd name="connsiteY7" fmla="*/ 694511 h 830338"/>
              <a:gd name="connsiteX8" fmla="*/ 932041 w 1543736"/>
              <a:gd name="connsiteY8" fmla="*/ 830338 h 830338"/>
              <a:gd name="connsiteX0" fmla="*/ 932041 w 1543736"/>
              <a:gd name="connsiteY0" fmla="*/ 830338 h 830338"/>
              <a:gd name="connsiteX1" fmla="*/ 1124446 w 1543736"/>
              <a:gd name="connsiteY1" fmla="*/ 760424 h 830338"/>
              <a:gd name="connsiteX2" fmla="*/ 1483252 w 1543736"/>
              <a:gd name="connsiteY2" fmla="*/ 587641 h 830338"/>
              <a:gd name="connsiteX3" fmla="*/ 1484393 w 1543736"/>
              <a:gd name="connsiteY3" fmla="*/ 117165 h 830338"/>
              <a:gd name="connsiteX4" fmla="*/ 691805 w 1543736"/>
              <a:gd name="connsiteY4" fmla="*/ 2304 h 830338"/>
              <a:gd name="connsiteX5" fmla="*/ 109577 w 1543736"/>
              <a:gd name="connsiteY5" fmla="*/ 160158 h 830338"/>
              <a:gd name="connsiteX6" fmla="*/ 57629 w 1543736"/>
              <a:gd name="connsiteY6" fmla="*/ 614318 h 830338"/>
              <a:gd name="connsiteX7" fmla="*/ 827769 w 1543736"/>
              <a:gd name="connsiteY7" fmla="*/ 704335 h 830338"/>
              <a:gd name="connsiteX8" fmla="*/ 932041 w 1543736"/>
              <a:gd name="connsiteY8" fmla="*/ 830338 h 830338"/>
              <a:gd name="connsiteX0" fmla="*/ 932041 w 1543736"/>
              <a:gd name="connsiteY0" fmla="*/ 830338 h 830338"/>
              <a:gd name="connsiteX1" fmla="*/ 1124446 w 1543736"/>
              <a:gd name="connsiteY1" fmla="*/ 760424 h 830338"/>
              <a:gd name="connsiteX2" fmla="*/ 1483252 w 1543736"/>
              <a:gd name="connsiteY2" fmla="*/ 587641 h 830338"/>
              <a:gd name="connsiteX3" fmla="*/ 1484393 w 1543736"/>
              <a:gd name="connsiteY3" fmla="*/ 117165 h 830338"/>
              <a:gd name="connsiteX4" fmla="*/ 691805 w 1543736"/>
              <a:gd name="connsiteY4" fmla="*/ 2304 h 830338"/>
              <a:gd name="connsiteX5" fmla="*/ 109577 w 1543736"/>
              <a:gd name="connsiteY5" fmla="*/ 160158 h 830338"/>
              <a:gd name="connsiteX6" fmla="*/ 57629 w 1543736"/>
              <a:gd name="connsiteY6" fmla="*/ 614318 h 830338"/>
              <a:gd name="connsiteX7" fmla="*/ 827769 w 1543736"/>
              <a:gd name="connsiteY7" fmla="*/ 704335 h 830338"/>
              <a:gd name="connsiteX8" fmla="*/ 932041 w 1543736"/>
              <a:gd name="connsiteY8" fmla="*/ 830338 h 830338"/>
              <a:gd name="connsiteX0" fmla="*/ 932041 w 1543736"/>
              <a:gd name="connsiteY0" fmla="*/ 830338 h 830338"/>
              <a:gd name="connsiteX1" fmla="*/ 1124446 w 1543736"/>
              <a:gd name="connsiteY1" fmla="*/ 760424 h 830338"/>
              <a:gd name="connsiteX2" fmla="*/ 1483252 w 1543736"/>
              <a:gd name="connsiteY2" fmla="*/ 587641 h 830338"/>
              <a:gd name="connsiteX3" fmla="*/ 1484393 w 1543736"/>
              <a:gd name="connsiteY3" fmla="*/ 117165 h 830338"/>
              <a:gd name="connsiteX4" fmla="*/ 691805 w 1543736"/>
              <a:gd name="connsiteY4" fmla="*/ 2304 h 830338"/>
              <a:gd name="connsiteX5" fmla="*/ 109577 w 1543736"/>
              <a:gd name="connsiteY5" fmla="*/ 160158 h 830338"/>
              <a:gd name="connsiteX6" fmla="*/ 57629 w 1543736"/>
              <a:gd name="connsiteY6" fmla="*/ 614318 h 830338"/>
              <a:gd name="connsiteX7" fmla="*/ 827769 w 1543736"/>
              <a:gd name="connsiteY7" fmla="*/ 704335 h 830338"/>
              <a:gd name="connsiteX8" fmla="*/ 932041 w 1543736"/>
              <a:gd name="connsiteY8" fmla="*/ 830338 h 830338"/>
              <a:gd name="connsiteX0" fmla="*/ 932041 w 1543736"/>
              <a:gd name="connsiteY0" fmla="*/ 830338 h 830338"/>
              <a:gd name="connsiteX1" fmla="*/ 1124446 w 1543736"/>
              <a:gd name="connsiteY1" fmla="*/ 760424 h 830338"/>
              <a:gd name="connsiteX2" fmla="*/ 1483252 w 1543736"/>
              <a:gd name="connsiteY2" fmla="*/ 587641 h 830338"/>
              <a:gd name="connsiteX3" fmla="*/ 1484393 w 1543736"/>
              <a:gd name="connsiteY3" fmla="*/ 117165 h 830338"/>
              <a:gd name="connsiteX4" fmla="*/ 691805 w 1543736"/>
              <a:gd name="connsiteY4" fmla="*/ 2304 h 830338"/>
              <a:gd name="connsiteX5" fmla="*/ 109577 w 1543736"/>
              <a:gd name="connsiteY5" fmla="*/ 160158 h 830338"/>
              <a:gd name="connsiteX6" fmla="*/ 57629 w 1543736"/>
              <a:gd name="connsiteY6" fmla="*/ 614318 h 830338"/>
              <a:gd name="connsiteX7" fmla="*/ 809626 w 1543736"/>
              <a:gd name="connsiteY7" fmla="*/ 710282 h 830338"/>
              <a:gd name="connsiteX8" fmla="*/ 932041 w 1543736"/>
              <a:gd name="connsiteY8" fmla="*/ 830338 h 830338"/>
              <a:gd name="connsiteX0" fmla="*/ 902666 w 1543736"/>
              <a:gd name="connsiteY0" fmla="*/ 837839 h 837839"/>
              <a:gd name="connsiteX1" fmla="*/ 1124446 w 1543736"/>
              <a:gd name="connsiteY1" fmla="*/ 760424 h 837839"/>
              <a:gd name="connsiteX2" fmla="*/ 1483252 w 1543736"/>
              <a:gd name="connsiteY2" fmla="*/ 587641 h 837839"/>
              <a:gd name="connsiteX3" fmla="*/ 1484393 w 1543736"/>
              <a:gd name="connsiteY3" fmla="*/ 117165 h 837839"/>
              <a:gd name="connsiteX4" fmla="*/ 691805 w 1543736"/>
              <a:gd name="connsiteY4" fmla="*/ 2304 h 837839"/>
              <a:gd name="connsiteX5" fmla="*/ 109577 w 1543736"/>
              <a:gd name="connsiteY5" fmla="*/ 160158 h 837839"/>
              <a:gd name="connsiteX6" fmla="*/ 57629 w 1543736"/>
              <a:gd name="connsiteY6" fmla="*/ 614318 h 837839"/>
              <a:gd name="connsiteX7" fmla="*/ 809626 w 1543736"/>
              <a:gd name="connsiteY7" fmla="*/ 710282 h 837839"/>
              <a:gd name="connsiteX8" fmla="*/ 902666 w 1543736"/>
              <a:gd name="connsiteY8" fmla="*/ 837839 h 837839"/>
              <a:gd name="connsiteX0" fmla="*/ 902666 w 1544206"/>
              <a:gd name="connsiteY0" fmla="*/ 837839 h 837839"/>
              <a:gd name="connsiteX1" fmla="*/ 1115803 w 1544206"/>
              <a:gd name="connsiteY1" fmla="*/ 754744 h 837839"/>
              <a:gd name="connsiteX2" fmla="*/ 1483252 w 1544206"/>
              <a:gd name="connsiteY2" fmla="*/ 587641 h 837839"/>
              <a:gd name="connsiteX3" fmla="*/ 1484393 w 1544206"/>
              <a:gd name="connsiteY3" fmla="*/ 117165 h 837839"/>
              <a:gd name="connsiteX4" fmla="*/ 691805 w 1544206"/>
              <a:gd name="connsiteY4" fmla="*/ 2304 h 837839"/>
              <a:gd name="connsiteX5" fmla="*/ 109577 w 1544206"/>
              <a:gd name="connsiteY5" fmla="*/ 160158 h 837839"/>
              <a:gd name="connsiteX6" fmla="*/ 57629 w 1544206"/>
              <a:gd name="connsiteY6" fmla="*/ 614318 h 837839"/>
              <a:gd name="connsiteX7" fmla="*/ 809626 w 1544206"/>
              <a:gd name="connsiteY7" fmla="*/ 710282 h 837839"/>
              <a:gd name="connsiteX8" fmla="*/ 902666 w 1544206"/>
              <a:gd name="connsiteY8" fmla="*/ 837839 h 837839"/>
              <a:gd name="connsiteX0" fmla="*/ 902666 w 1544206"/>
              <a:gd name="connsiteY0" fmla="*/ 837839 h 837839"/>
              <a:gd name="connsiteX1" fmla="*/ 1115803 w 1544206"/>
              <a:gd name="connsiteY1" fmla="*/ 754744 h 837839"/>
              <a:gd name="connsiteX2" fmla="*/ 1483252 w 1544206"/>
              <a:gd name="connsiteY2" fmla="*/ 587641 h 837839"/>
              <a:gd name="connsiteX3" fmla="*/ 1484393 w 1544206"/>
              <a:gd name="connsiteY3" fmla="*/ 117165 h 837839"/>
              <a:gd name="connsiteX4" fmla="*/ 691805 w 1544206"/>
              <a:gd name="connsiteY4" fmla="*/ 2304 h 837839"/>
              <a:gd name="connsiteX5" fmla="*/ 109577 w 1544206"/>
              <a:gd name="connsiteY5" fmla="*/ 160158 h 837839"/>
              <a:gd name="connsiteX6" fmla="*/ 57629 w 1544206"/>
              <a:gd name="connsiteY6" fmla="*/ 614318 h 837839"/>
              <a:gd name="connsiteX7" fmla="*/ 809626 w 1544206"/>
              <a:gd name="connsiteY7" fmla="*/ 710282 h 837839"/>
              <a:gd name="connsiteX8" fmla="*/ 902666 w 1544206"/>
              <a:gd name="connsiteY8" fmla="*/ 837839 h 837839"/>
              <a:gd name="connsiteX0" fmla="*/ 902666 w 1559376"/>
              <a:gd name="connsiteY0" fmla="*/ 836632 h 836632"/>
              <a:gd name="connsiteX1" fmla="*/ 1115803 w 1559376"/>
              <a:gd name="connsiteY1" fmla="*/ 753537 h 836632"/>
              <a:gd name="connsiteX2" fmla="*/ 1484687 w 1559376"/>
              <a:gd name="connsiteY2" fmla="*/ 572484 h 836632"/>
              <a:gd name="connsiteX3" fmla="*/ 1484393 w 1559376"/>
              <a:gd name="connsiteY3" fmla="*/ 115958 h 836632"/>
              <a:gd name="connsiteX4" fmla="*/ 691805 w 1559376"/>
              <a:gd name="connsiteY4" fmla="*/ 1097 h 836632"/>
              <a:gd name="connsiteX5" fmla="*/ 109577 w 1559376"/>
              <a:gd name="connsiteY5" fmla="*/ 158951 h 836632"/>
              <a:gd name="connsiteX6" fmla="*/ 57629 w 1559376"/>
              <a:gd name="connsiteY6" fmla="*/ 613111 h 836632"/>
              <a:gd name="connsiteX7" fmla="*/ 809626 w 1559376"/>
              <a:gd name="connsiteY7" fmla="*/ 709075 h 836632"/>
              <a:gd name="connsiteX8" fmla="*/ 902666 w 1559376"/>
              <a:gd name="connsiteY8" fmla="*/ 836632 h 836632"/>
              <a:gd name="connsiteX0" fmla="*/ 872714 w 1559376"/>
              <a:gd name="connsiteY0" fmla="*/ 840595 h 840595"/>
              <a:gd name="connsiteX1" fmla="*/ 1115803 w 1559376"/>
              <a:gd name="connsiteY1" fmla="*/ 753537 h 840595"/>
              <a:gd name="connsiteX2" fmla="*/ 1484687 w 1559376"/>
              <a:gd name="connsiteY2" fmla="*/ 572484 h 840595"/>
              <a:gd name="connsiteX3" fmla="*/ 1484393 w 1559376"/>
              <a:gd name="connsiteY3" fmla="*/ 115958 h 840595"/>
              <a:gd name="connsiteX4" fmla="*/ 691805 w 1559376"/>
              <a:gd name="connsiteY4" fmla="*/ 1097 h 840595"/>
              <a:gd name="connsiteX5" fmla="*/ 109577 w 1559376"/>
              <a:gd name="connsiteY5" fmla="*/ 158951 h 840595"/>
              <a:gd name="connsiteX6" fmla="*/ 57629 w 1559376"/>
              <a:gd name="connsiteY6" fmla="*/ 613111 h 840595"/>
              <a:gd name="connsiteX7" fmla="*/ 809626 w 1559376"/>
              <a:gd name="connsiteY7" fmla="*/ 709075 h 840595"/>
              <a:gd name="connsiteX8" fmla="*/ 872714 w 1559376"/>
              <a:gd name="connsiteY8" fmla="*/ 840595 h 840595"/>
              <a:gd name="connsiteX0" fmla="*/ 872714 w 1559376"/>
              <a:gd name="connsiteY0" fmla="*/ 840595 h 840595"/>
              <a:gd name="connsiteX1" fmla="*/ 1115803 w 1559376"/>
              <a:gd name="connsiteY1" fmla="*/ 753537 h 840595"/>
              <a:gd name="connsiteX2" fmla="*/ 1484687 w 1559376"/>
              <a:gd name="connsiteY2" fmla="*/ 572484 h 840595"/>
              <a:gd name="connsiteX3" fmla="*/ 1484393 w 1559376"/>
              <a:gd name="connsiteY3" fmla="*/ 115958 h 840595"/>
              <a:gd name="connsiteX4" fmla="*/ 691805 w 1559376"/>
              <a:gd name="connsiteY4" fmla="*/ 1097 h 840595"/>
              <a:gd name="connsiteX5" fmla="*/ 109577 w 1559376"/>
              <a:gd name="connsiteY5" fmla="*/ 158951 h 840595"/>
              <a:gd name="connsiteX6" fmla="*/ 57629 w 1559376"/>
              <a:gd name="connsiteY6" fmla="*/ 613111 h 840595"/>
              <a:gd name="connsiteX7" fmla="*/ 795804 w 1559376"/>
              <a:gd name="connsiteY7" fmla="*/ 717481 h 840595"/>
              <a:gd name="connsiteX8" fmla="*/ 872714 w 1559376"/>
              <a:gd name="connsiteY8" fmla="*/ 840595 h 840595"/>
              <a:gd name="connsiteX0" fmla="*/ 872714 w 1559376"/>
              <a:gd name="connsiteY0" fmla="*/ 840595 h 840595"/>
              <a:gd name="connsiteX1" fmla="*/ 1115803 w 1559376"/>
              <a:gd name="connsiteY1" fmla="*/ 753537 h 840595"/>
              <a:gd name="connsiteX2" fmla="*/ 1484687 w 1559376"/>
              <a:gd name="connsiteY2" fmla="*/ 572484 h 840595"/>
              <a:gd name="connsiteX3" fmla="*/ 1484393 w 1559376"/>
              <a:gd name="connsiteY3" fmla="*/ 115958 h 840595"/>
              <a:gd name="connsiteX4" fmla="*/ 691805 w 1559376"/>
              <a:gd name="connsiteY4" fmla="*/ 1097 h 840595"/>
              <a:gd name="connsiteX5" fmla="*/ 109577 w 1559376"/>
              <a:gd name="connsiteY5" fmla="*/ 158951 h 840595"/>
              <a:gd name="connsiteX6" fmla="*/ 57629 w 1559376"/>
              <a:gd name="connsiteY6" fmla="*/ 613111 h 840595"/>
              <a:gd name="connsiteX7" fmla="*/ 794948 w 1559376"/>
              <a:gd name="connsiteY7" fmla="*/ 734037 h 840595"/>
              <a:gd name="connsiteX8" fmla="*/ 872714 w 1559376"/>
              <a:gd name="connsiteY8" fmla="*/ 840595 h 840595"/>
              <a:gd name="connsiteX0" fmla="*/ 872714 w 1559376"/>
              <a:gd name="connsiteY0" fmla="*/ 840595 h 840595"/>
              <a:gd name="connsiteX1" fmla="*/ 1115803 w 1559376"/>
              <a:gd name="connsiteY1" fmla="*/ 753537 h 840595"/>
              <a:gd name="connsiteX2" fmla="*/ 1484687 w 1559376"/>
              <a:gd name="connsiteY2" fmla="*/ 572484 h 840595"/>
              <a:gd name="connsiteX3" fmla="*/ 1484393 w 1559376"/>
              <a:gd name="connsiteY3" fmla="*/ 115958 h 840595"/>
              <a:gd name="connsiteX4" fmla="*/ 691805 w 1559376"/>
              <a:gd name="connsiteY4" fmla="*/ 1097 h 840595"/>
              <a:gd name="connsiteX5" fmla="*/ 109577 w 1559376"/>
              <a:gd name="connsiteY5" fmla="*/ 158951 h 840595"/>
              <a:gd name="connsiteX6" fmla="*/ 57629 w 1559376"/>
              <a:gd name="connsiteY6" fmla="*/ 613111 h 840595"/>
              <a:gd name="connsiteX7" fmla="*/ 792359 w 1559376"/>
              <a:gd name="connsiteY7" fmla="*/ 740957 h 840595"/>
              <a:gd name="connsiteX8" fmla="*/ 872714 w 1559376"/>
              <a:gd name="connsiteY8" fmla="*/ 840595 h 840595"/>
              <a:gd name="connsiteX0" fmla="*/ 872714 w 1559376"/>
              <a:gd name="connsiteY0" fmla="*/ 840595 h 840595"/>
              <a:gd name="connsiteX1" fmla="*/ 1115803 w 1559376"/>
              <a:gd name="connsiteY1" fmla="*/ 753537 h 840595"/>
              <a:gd name="connsiteX2" fmla="*/ 1484687 w 1559376"/>
              <a:gd name="connsiteY2" fmla="*/ 572484 h 840595"/>
              <a:gd name="connsiteX3" fmla="*/ 1484393 w 1559376"/>
              <a:gd name="connsiteY3" fmla="*/ 115958 h 840595"/>
              <a:gd name="connsiteX4" fmla="*/ 691805 w 1559376"/>
              <a:gd name="connsiteY4" fmla="*/ 1097 h 840595"/>
              <a:gd name="connsiteX5" fmla="*/ 109577 w 1559376"/>
              <a:gd name="connsiteY5" fmla="*/ 158951 h 840595"/>
              <a:gd name="connsiteX6" fmla="*/ 57629 w 1559376"/>
              <a:gd name="connsiteY6" fmla="*/ 613111 h 840595"/>
              <a:gd name="connsiteX7" fmla="*/ 781127 w 1559376"/>
              <a:gd name="connsiteY7" fmla="*/ 742443 h 840595"/>
              <a:gd name="connsiteX8" fmla="*/ 872714 w 1559376"/>
              <a:gd name="connsiteY8" fmla="*/ 840595 h 840595"/>
              <a:gd name="connsiteX0" fmla="*/ 872714 w 1559376"/>
              <a:gd name="connsiteY0" fmla="*/ 840595 h 840595"/>
              <a:gd name="connsiteX1" fmla="*/ 1115803 w 1559376"/>
              <a:gd name="connsiteY1" fmla="*/ 753537 h 840595"/>
              <a:gd name="connsiteX2" fmla="*/ 1484687 w 1559376"/>
              <a:gd name="connsiteY2" fmla="*/ 572484 h 840595"/>
              <a:gd name="connsiteX3" fmla="*/ 1484393 w 1559376"/>
              <a:gd name="connsiteY3" fmla="*/ 115958 h 840595"/>
              <a:gd name="connsiteX4" fmla="*/ 691805 w 1559376"/>
              <a:gd name="connsiteY4" fmla="*/ 1097 h 840595"/>
              <a:gd name="connsiteX5" fmla="*/ 109577 w 1559376"/>
              <a:gd name="connsiteY5" fmla="*/ 158951 h 840595"/>
              <a:gd name="connsiteX6" fmla="*/ 57629 w 1559376"/>
              <a:gd name="connsiteY6" fmla="*/ 613111 h 840595"/>
              <a:gd name="connsiteX7" fmla="*/ 781127 w 1559376"/>
              <a:gd name="connsiteY7" fmla="*/ 742443 h 840595"/>
              <a:gd name="connsiteX8" fmla="*/ 872714 w 1559376"/>
              <a:gd name="connsiteY8" fmla="*/ 840595 h 840595"/>
              <a:gd name="connsiteX0" fmla="*/ 872714 w 1559376"/>
              <a:gd name="connsiteY0" fmla="*/ 840595 h 840595"/>
              <a:gd name="connsiteX1" fmla="*/ 1115803 w 1559376"/>
              <a:gd name="connsiteY1" fmla="*/ 753537 h 840595"/>
              <a:gd name="connsiteX2" fmla="*/ 1484687 w 1559376"/>
              <a:gd name="connsiteY2" fmla="*/ 572484 h 840595"/>
              <a:gd name="connsiteX3" fmla="*/ 1484393 w 1559376"/>
              <a:gd name="connsiteY3" fmla="*/ 115958 h 840595"/>
              <a:gd name="connsiteX4" fmla="*/ 691805 w 1559376"/>
              <a:gd name="connsiteY4" fmla="*/ 1097 h 840595"/>
              <a:gd name="connsiteX5" fmla="*/ 109577 w 1559376"/>
              <a:gd name="connsiteY5" fmla="*/ 158951 h 840595"/>
              <a:gd name="connsiteX6" fmla="*/ 57629 w 1559376"/>
              <a:gd name="connsiteY6" fmla="*/ 613111 h 840595"/>
              <a:gd name="connsiteX7" fmla="*/ 781127 w 1559376"/>
              <a:gd name="connsiteY7" fmla="*/ 742443 h 840595"/>
              <a:gd name="connsiteX8" fmla="*/ 872714 w 1559376"/>
              <a:gd name="connsiteY8" fmla="*/ 840595 h 840595"/>
              <a:gd name="connsiteX0" fmla="*/ 872714 w 1559212"/>
              <a:gd name="connsiteY0" fmla="*/ 828149 h 828149"/>
              <a:gd name="connsiteX1" fmla="*/ 1115803 w 1559212"/>
              <a:gd name="connsiteY1" fmla="*/ 741091 h 828149"/>
              <a:gd name="connsiteX2" fmla="*/ 1484687 w 1559212"/>
              <a:gd name="connsiteY2" fmla="*/ 560038 h 828149"/>
              <a:gd name="connsiteX3" fmla="*/ 1484393 w 1559212"/>
              <a:gd name="connsiteY3" fmla="*/ 103512 h 828149"/>
              <a:gd name="connsiteX4" fmla="*/ 694114 w 1559212"/>
              <a:gd name="connsiteY4" fmla="*/ 1499 h 828149"/>
              <a:gd name="connsiteX5" fmla="*/ 109577 w 1559212"/>
              <a:gd name="connsiteY5" fmla="*/ 146505 h 828149"/>
              <a:gd name="connsiteX6" fmla="*/ 57629 w 1559212"/>
              <a:gd name="connsiteY6" fmla="*/ 600665 h 828149"/>
              <a:gd name="connsiteX7" fmla="*/ 781127 w 1559212"/>
              <a:gd name="connsiteY7" fmla="*/ 729997 h 828149"/>
              <a:gd name="connsiteX8" fmla="*/ 872714 w 1559212"/>
              <a:gd name="connsiteY8" fmla="*/ 828149 h 828149"/>
              <a:gd name="connsiteX0" fmla="*/ 879211 w 1565709"/>
              <a:gd name="connsiteY0" fmla="*/ 827954 h 827954"/>
              <a:gd name="connsiteX1" fmla="*/ 1122300 w 1565709"/>
              <a:gd name="connsiteY1" fmla="*/ 740896 h 827954"/>
              <a:gd name="connsiteX2" fmla="*/ 1491184 w 1565709"/>
              <a:gd name="connsiteY2" fmla="*/ 559843 h 827954"/>
              <a:gd name="connsiteX3" fmla="*/ 1490890 w 1565709"/>
              <a:gd name="connsiteY3" fmla="*/ 103317 h 827954"/>
              <a:gd name="connsiteX4" fmla="*/ 700611 w 1565709"/>
              <a:gd name="connsiteY4" fmla="*/ 1304 h 827954"/>
              <a:gd name="connsiteX5" fmla="*/ 96199 w 1565709"/>
              <a:gd name="connsiteY5" fmla="*/ 142363 h 827954"/>
              <a:gd name="connsiteX6" fmla="*/ 64126 w 1565709"/>
              <a:gd name="connsiteY6" fmla="*/ 600470 h 827954"/>
              <a:gd name="connsiteX7" fmla="*/ 787624 w 1565709"/>
              <a:gd name="connsiteY7" fmla="*/ 729802 h 827954"/>
              <a:gd name="connsiteX8" fmla="*/ 879211 w 1565709"/>
              <a:gd name="connsiteY8" fmla="*/ 827954 h 82795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565709" h="827954">
                <a:moveTo>
                  <a:pt x="879211" y="827954"/>
                </a:moveTo>
                <a:cubicBezTo>
                  <a:pt x="962650" y="816524"/>
                  <a:pt x="1020305" y="785581"/>
                  <a:pt x="1122300" y="740896"/>
                </a:cubicBezTo>
                <a:cubicBezTo>
                  <a:pt x="1224295" y="696211"/>
                  <a:pt x="1429752" y="666106"/>
                  <a:pt x="1491184" y="559843"/>
                </a:cubicBezTo>
                <a:cubicBezTo>
                  <a:pt x="1552616" y="453580"/>
                  <a:pt x="1622652" y="196407"/>
                  <a:pt x="1490890" y="103317"/>
                </a:cubicBezTo>
                <a:cubicBezTo>
                  <a:pt x="1359128" y="10227"/>
                  <a:pt x="933059" y="-5204"/>
                  <a:pt x="700611" y="1304"/>
                </a:cubicBezTo>
                <a:cubicBezTo>
                  <a:pt x="468163" y="7812"/>
                  <a:pt x="188412" y="54831"/>
                  <a:pt x="96199" y="142363"/>
                </a:cubicBezTo>
                <a:cubicBezTo>
                  <a:pt x="3986" y="229895"/>
                  <a:pt x="-48969" y="459011"/>
                  <a:pt x="64126" y="600470"/>
                </a:cubicBezTo>
                <a:cubicBezTo>
                  <a:pt x="204952" y="809521"/>
                  <a:pt x="624845" y="731225"/>
                  <a:pt x="787624" y="729802"/>
                </a:cubicBezTo>
                <a:cubicBezTo>
                  <a:pt x="969355" y="746268"/>
                  <a:pt x="879211" y="827954"/>
                  <a:pt x="879211" y="827954"/>
                </a:cubicBezTo>
                <a:close/>
              </a:path>
            </a:pathLst>
          </a:custGeom>
          <a:noFill/>
          <a:ln w="19050" cap="flat">
            <a:solidFill>
              <a:schemeClr val="tx1"/>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A4C72C94-4DF8-4330-9A24-23F6406CDE57}"/>
              </a:ext>
            </a:extLst>
          </p:cNvPr>
          <p:cNvSpPr>
            <a:spLocks noGrp="1"/>
          </p:cNvSpPr>
          <p:nvPr>
            <p:ph type="title"/>
          </p:nvPr>
        </p:nvSpPr>
        <p:spPr>
          <a:xfrm>
            <a:off x="1281246" y="1044084"/>
            <a:ext cx="3819222" cy="2888536"/>
          </a:xfrm>
        </p:spPr>
        <p:txBody>
          <a:bodyPr vert="horz" lIns="91440" tIns="45720" rIns="91440" bIns="45720" rtlCol="0">
            <a:normAutofit/>
          </a:bodyPr>
          <a:lstStyle/>
          <a:p>
            <a:pPr algn="ctr"/>
            <a:r>
              <a:rPr lang="en-US" cap="all" dirty="0">
                <a:solidFill>
                  <a:srgbClr val="0070C0"/>
                </a:solidFill>
                <a:ea typeface="+mj-lt"/>
                <a:cs typeface="+mj-lt"/>
              </a:rPr>
              <a:t>WHAT IS THRIVE BASED ON?</a:t>
            </a:r>
            <a:endParaRPr lang="en-US" dirty="0">
              <a:solidFill>
                <a:srgbClr val="0070C0"/>
              </a:solidFill>
            </a:endParaRPr>
          </a:p>
          <a:p>
            <a:pPr algn="ctr"/>
            <a:endParaRPr lang="en-US"/>
          </a:p>
        </p:txBody>
      </p:sp>
      <p:graphicFrame>
        <p:nvGraphicFramePr>
          <p:cNvPr id="81" name="Content Placeholder 59">
            <a:extLst>
              <a:ext uri="{FF2B5EF4-FFF2-40B4-BE49-F238E27FC236}">
                <a16:creationId xmlns:a16="http://schemas.microsoft.com/office/drawing/2014/main" id="{F5B6D304-CE77-4835-8EBE-C4E0C6F90928}"/>
              </a:ext>
            </a:extLst>
          </p:cNvPr>
          <p:cNvGraphicFramePr>
            <a:graphicFrameLocks noGrp="1"/>
          </p:cNvGraphicFramePr>
          <p:nvPr>
            <p:ph idx="1"/>
          </p:nvPr>
        </p:nvGraphicFramePr>
        <p:xfrm>
          <a:off x="5992573" y="549028"/>
          <a:ext cx="5049672" cy="356577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3" name="Oval 5">
            <a:extLst>
              <a:ext uri="{FF2B5EF4-FFF2-40B4-BE49-F238E27FC236}">
                <a16:creationId xmlns:a16="http://schemas.microsoft.com/office/drawing/2014/main" id="{D394D2F8-D8EC-46EB-85C6-1F4EDF12FE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18407">
            <a:off x="1316764" y="4378047"/>
            <a:ext cx="1791955" cy="1775675"/>
          </a:xfrm>
          <a:custGeom>
            <a:avLst/>
            <a:gdLst>
              <a:gd name="connsiteX0" fmla="*/ 0 w 3164619"/>
              <a:gd name="connsiteY0" fmla="*/ 1529142 h 3058283"/>
              <a:gd name="connsiteX1" fmla="*/ 1582310 w 3164619"/>
              <a:gd name="connsiteY1" fmla="*/ 0 h 3058283"/>
              <a:gd name="connsiteX2" fmla="*/ 3164620 w 3164619"/>
              <a:gd name="connsiteY2" fmla="*/ 1529142 h 3058283"/>
              <a:gd name="connsiteX3" fmla="*/ 1582310 w 3164619"/>
              <a:gd name="connsiteY3" fmla="*/ 3058284 h 3058283"/>
              <a:gd name="connsiteX4" fmla="*/ 0 w 3164619"/>
              <a:gd name="connsiteY4" fmla="*/ 1529142 h 3058283"/>
              <a:gd name="connsiteX0" fmla="*/ 294 w 3164914"/>
              <a:gd name="connsiteY0" fmla="*/ 1529142 h 3058284"/>
              <a:gd name="connsiteX1" fmla="*/ 1487189 w 3164914"/>
              <a:gd name="connsiteY1" fmla="*/ 0 h 3058284"/>
              <a:gd name="connsiteX2" fmla="*/ 3164914 w 3164914"/>
              <a:gd name="connsiteY2" fmla="*/ 1529142 h 3058284"/>
              <a:gd name="connsiteX3" fmla="*/ 1582604 w 3164914"/>
              <a:gd name="connsiteY3" fmla="*/ 3058284 h 3058284"/>
              <a:gd name="connsiteX4" fmla="*/ 294 w 3164914"/>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84 w 3212512"/>
              <a:gd name="connsiteY0" fmla="*/ 1624823 h 3061381"/>
              <a:gd name="connsiteX1" fmla="*/ 1534787 w 3212512"/>
              <a:gd name="connsiteY1" fmla="*/ 265 h 3061381"/>
              <a:gd name="connsiteX2" fmla="*/ 3212512 w 3212512"/>
              <a:gd name="connsiteY2" fmla="*/ 1529407 h 3061381"/>
              <a:gd name="connsiteX3" fmla="*/ 1630202 w 3212512"/>
              <a:gd name="connsiteY3" fmla="*/ 3058549 h 3061381"/>
              <a:gd name="connsiteX4" fmla="*/ 184 w 3212512"/>
              <a:gd name="connsiteY4" fmla="*/ 1624823 h 3061381"/>
              <a:gd name="connsiteX0" fmla="*/ 335 w 3212663"/>
              <a:gd name="connsiteY0" fmla="*/ 1624823 h 3058748"/>
              <a:gd name="connsiteX1" fmla="*/ 1503133 w 3212663"/>
              <a:gd name="connsiteY1" fmla="*/ 265 h 3058748"/>
              <a:gd name="connsiteX2" fmla="*/ 3212663 w 3212663"/>
              <a:gd name="connsiteY2" fmla="*/ 1529407 h 3058748"/>
              <a:gd name="connsiteX3" fmla="*/ 1630353 w 3212663"/>
              <a:gd name="connsiteY3" fmla="*/ 3058549 h 3058748"/>
              <a:gd name="connsiteX4" fmla="*/ 335 w 3212663"/>
              <a:gd name="connsiteY4" fmla="*/ 1624823 h 3058748"/>
              <a:gd name="connsiteX0" fmla="*/ 892 w 3213220"/>
              <a:gd name="connsiteY0" fmla="*/ 1624823 h 3058748"/>
              <a:gd name="connsiteX1" fmla="*/ 1503690 w 3213220"/>
              <a:gd name="connsiteY1" fmla="*/ 265 h 3058748"/>
              <a:gd name="connsiteX2" fmla="*/ 3213220 w 3213220"/>
              <a:gd name="connsiteY2" fmla="*/ 1529407 h 3058748"/>
              <a:gd name="connsiteX3" fmla="*/ 1630910 w 3213220"/>
              <a:gd name="connsiteY3" fmla="*/ 3058549 h 3058748"/>
              <a:gd name="connsiteX4" fmla="*/ 892 w 3213220"/>
              <a:gd name="connsiteY4" fmla="*/ 1624823 h 3058748"/>
              <a:gd name="connsiteX0" fmla="*/ 4743 w 3217071"/>
              <a:gd name="connsiteY0" fmla="*/ 1624823 h 3058932"/>
              <a:gd name="connsiteX1" fmla="*/ 1507541 w 3217071"/>
              <a:gd name="connsiteY1" fmla="*/ 265 h 3058932"/>
              <a:gd name="connsiteX2" fmla="*/ 3217071 w 3217071"/>
              <a:gd name="connsiteY2" fmla="*/ 1529407 h 3058932"/>
              <a:gd name="connsiteX3" fmla="*/ 1634761 w 3217071"/>
              <a:gd name="connsiteY3" fmla="*/ 3058549 h 3058932"/>
              <a:gd name="connsiteX4" fmla="*/ 4743 w 3217071"/>
              <a:gd name="connsiteY4" fmla="*/ 1624823 h 3058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7071" h="3058932">
                <a:moveTo>
                  <a:pt x="4743" y="1624823"/>
                </a:moveTo>
                <a:cubicBezTo>
                  <a:pt x="-48265" y="653933"/>
                  <a:pt x="336049" y="16168"/>
                  <a:pt x="1507541" y="265"/>
                </a:cubicBezTo>
                <a:cubicBezTo>
                  <a:pt x="2679033" y="-15638"/>
                  <a:pt x="3217071" y="684885"/>
                  <a:pt x="3217071" y="1529407"/>
                </a:cubicBezTo>
                <a:cubicBezTo>
                  <a:pt x="3217071" y="2882813"/>
                  <a:pt x="2170149" y="3042646"/>
                  <a:pt x="1634761" y="3058549"/>
                </a:cubicBezTo>
                <a:cubicBezTo>
                  <a:pt x="1099373" y="3074452"/>
                  <a:pt x="57751" y="2595713"/>
                  <a:pt x="4743" y="1624823"/>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Oval 5">
            <a:extLst>
              <a:ext uri="{FF2B5EF4-FFF2-40B4-BE49-F238E27FC236}">
                <a16:creationId xmlns:a16="http://schemas.microsoft.com/office/drawing/2014/main" id="{7806F4A6-A3EE-473A-BE28-84D7D77D96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43934" y="4362544"/>
            <a:ext cx="1779764" cy="1789428"/>
          </a:xfrm>
          <a:custGeom>
            <a:avLst/>
            <a:gdLst>
              <a:gd name="connsiteX0" fmla="*/ 0 w 3164619"/>
              <a:gd name="connsiteY0" fmla="*/ 1529142 h 3058283"/>
              <a:gd name="connsiteX1" fmla="*/ 1582310 w 3164619"/>
              <a:gd name="connsiteY1" fmla="*/ 0 h 3058283"/>
              <a:gd name="connsiteX2" fmla="*/ 3164620 w 3164619"/>
              <a:gd name="connsiteY2" fmla="*/ 1529142 h 3058283"/>
              <a:gd name="connsiteX3" fmla="*/ 1582310 w 3164619"/>
              <a:gd name="connsiteY3" fmla="*/ 3058284 h 3058283"/>
              <a:gd name="connsiteX4" fmla="*/ 0 w 3164619"/>
              <a:gd name="connsiteY4" fmla="*/ 1529142 h 3058283"/>
              <a:gd name="connsiteX0" fmla="*/ 294 w 3164914"/>
              <a:gd name="connsiteY0" fmla="*/ 1529142 h 3058284"/>
              <a:gd name="connsiteX1" fmla="*/ 1487189 w 3164914"/>
              <a:gd name="connsiteY1" fmla="*/ 0 h 3058284"/>
              <a:gd name="connsiteX2" fmla="*/ 3164914 w 3164914"/>
              <a:gd name="connsiteY2" fmla="*/ 1529142 h 3058284"/>
              <a:gd name="connsiteX3" fmla="*/ 1582604 w 3164914"/>
              <a:gd name="connsiteY3" fmla="*/ 3058284 h 3058284"/>
              <a:gd name="connsiteX4" fmla="*/ 294 w 3164914"/>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84 w 3212512"/>
              <a:gd name="connsiteY0" fmla="*/ 1624823 h 3061381"/>
              <a:gd name="connsiteX1" fmla="*/ 1534787 w 3212512"/>
              <a:gd name="connsiteY1" fmla="*/ 265 h 3061381"/>
              <a:gd name="connsiteX2" fmla="*/ 3212512 w 3212512"/>
              <a:gd name="connsiteY2" fmla="*/ 1529407 h 3061381"/>
              <a:gd name="connsiteX3" fmla="*/ 1630202 w 3212512"/>
              <a:gd name="connsiteY3" fmla="*/ 3058549 h 3061381"/>
              <a:gd name="connsiteX4" fmla="*/ 184 w 3212512"/>
              <a:gd name="connsiteY4" fmla="*/ 1624823 h 3061381"/>
              <a:gd name="connsiteX0" fmla="*/ 335 w 3212663"/>
              <a:gd name="connsiteY0" fmla="*/ 1624823 h 3058748"/>
              <a:gd name="connsiteX1" fmla="*/ 1503133 w 3212663"/>
              <a:gd name="connsiteY1" fmla="*/ 265 h 3058748"/>
              <a:gd name="connsiteX2" fmla="*/ 3212663 w 3212663"/>
              <a:gd name="connsiteY2" fmla="*/ 1529407 h 3058748"/>
              <a:gd name="connsiteX3" fmla="*/ 1630353 w 3212663"/>
              <a:gd name="connsiteY3" fmla="*/ 3058549 h 3058748"/>
              <a:gd name="connsiteX4" fmla="*/ 335 w 3212663"/>
              <a:gd name="connsiteY4" fmla="*/ 1624823 h 3058748"/>
              <a:gd name="connsiteX0" fmla="*/ 892 w 3213220"/>
              <a:gd name="connsiteY0" fmla="*/ 1624823 h 3058748"/>
              <a:gd name="connsiteX1" fmla="*/ 1503690 w 3213220"/>
              <a:gd name="connsiteY1" fmla="*/ 265 h 3058748"/>
              <a:gd name="connsiteX2" fmla="*/ 3213220 w 3213220"/>
              <a:gd name="connsiteY2" fmla="*/ 1529407 h 3058748"/>
              <a:gd name="connsiteX3" fmla="*/ 1630910 w 3213220"/>
              <a:gd name="connsiteY3" fmla="*/ 3058549 h 3058748"/>
              <a:gd name="connsiteX4" fmla="*/ 892 w 3213220"/>
              <a:gd name="connsiteY4" fmla="*/ 1624823 h 3058748"/>
              <a:gd name="connsiteX0" fmla="*/ 4743 w 3217071"/>
              <a:gd name="connsiteY0" fmla="*/ 1624823 h 3058932"/>
              <a:gd name="connsiteX1" fmla="*/ 1507541 w 3217071"/>
              <a:gd name="connsiteY1" fmla="*/ 265 h 3058932"/>
              <a:gd name="connsiteX2" fmla="*/ 3217071 w 3217071"/>
              <a:gd name="connsiteY2" fmla="*/ 1529407 h 3058932"/>
              <a:gd name="connsiteX3" fmla="*/ 1634761 w 3217071"/>
              <a:gd name="connsiteY3" fmla="*/ 3058549 h 3058932"/>
              <a:gd name="connsiteX4" fmla="*/ 4743 w 3217071"/>
              <a:gd name="connsiteY4" fmla="*/ 1624823 h 3058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7071" h="3058932">
                <a:moveTo>
                  <a:pt x="4743" y="1624823"/>
                </a:moveTo>
                <a:cubicBezTo>
                  <a:pt x="-48265" y="653933"/>
                  <a:pt x="336049" y="16168"/>
                  <a:pt x="1507541" y="265"/>
                </a:cubicBezTo>
                <a:cubicBezTo>
                  <a:pt x="2679033" y="-15638"/>
                  <a:pt x="3217071" y="684885"/>
                  <a:pt x="3217071" y="1529407"/>
                </a:cubicBezTo>
                <a:cubicBezTo>
                  <a:pt x="3217071" y="2882813"/>
                  <a:pt x="2170149" y="3042646"/>
                  <a:pt x="1634761" y="3058549"/>
                </a:cubicBezTo>
                <a:cubicBezTo>
                  <a:pt x="1099373" y="3074452"/>
                  <a:pt x="57751" y="2595713"/>
                  <a:pt x="4743" y="1624823"/>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7">
            <a:extLst>
              <a:ext uri="{FF2B5EF4-FFF2-40B4-BE49-F238E27FC236}">
                <a16:creationId xmlns:a16="http://schemas.microsoft.com/office/drawing/2014/main" id="{7345F36C-70D7-4586-A0B0-ACB006FEEC19}"/>
              </a:ext>
            </a:extLst>
          </p:cNvPr>
          <p:cNvPicPr>
            <a:picLocks noChangeAspect="1"/>
          </p:cNvPicPr>
          <p:nvPr/>
        </p:nvPicPr>
        <p:blipFill rotWithShape="1">
          <a:blip r:embed="rId9"/>
          <a:srcRect r="-1" b="1670"/>
          <a:stretch/>
        </p:blipFill>
        <p:spPr>
          <a:xfrm>
            <a:off x="5555655" y="4693794"/>
            <a:ext cx="1788486" cy="1741361"/>
          </a:xfrm>
          <a:custGeom>
            <a:avLst/>
            <a:gdLst/>
            <a:ahLst/>
            <a:cxnLst/>
            <a:rect l="l" t="t" r="r" b="b"/>
            <a:pathLst>
              <a:path w="2306958" h="2155344">
                <a:moveTo>
                  <a:pt x="1234085" y="115"/>
                </a:moveTo>
                <a:cubicBezTo>
                  <a:pt x="1786461" y="-7159"/>
                  <a:pt x="2133902" y="331964"/>
                  <a:pt x="2256434" y="799252"/>
                </a:cubicBezTo>
                <a:cubicBezTo>
                  <a:pt x="2498114" y="1720928"/>
                  <a:pt x="1813698" y="2016726"/>
                  <a:pt x="1451936" y="2123161"/>
                </a:cubicBezTo>
                <a:cubicBezTo>
                  <a:pt x="1090174" y="2229596"/>
                  <a:pt x="295335" y="2089577"/>
                  <a:pt x="85863" y="1437863"/>
                </a:cubicBezTo>
                <a:cubicBezTo>
                  <a:pt x="-123610" y="786148"/>
                  <a:pt x="24223" y="283199"/>
                  <a:pt x="819174" y="63174"/>
                </a:cubicBezTo>
                <a:cubicBezTo>
                  <a:pt x="968228" y="21919"/>
                  <a:pt x="1106613" y="1793"/>
                  <a:pt x="1234085" y="115"/>
                </a:cubicBezTo>
                <a:close/>
              </a:path>
            </a:pathLst>
          </a:custGeom>
        </p:spPr>
      </p:pic>
      <p:sp>
        <p:nvSpPr>
          <p:cNvPr id="77" name="Oval 5">
            <a:extLst>
              <a:ext uri="{FF2B5EF4-FFF2-40B4-BE49-F238E27FC236}">
                <a16:creationId xmlns:a16="http://schemas.microsoft.com/office/drawing/2014/main" id="{6A539413-A961-420D-9A07-1B1B7ECB60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18407">
            <a:off x="5582829" y="4703324"/>
            <a:ext cx="1755884" cy="1739932"/>
          </a:xfrm>
          <a:custGeom>
            <a:avLst/>
            <a:gdLst>
              <a:gd name="connsiteX0" fmla="*/ 0 w 3164619"/>
              <a:gd name="connsiteY0" fmla="*/ 1529142 h 3058283"/>
              <a:gd name="connsiteX1" fmla="*/ 1582310 w 3164619"/>
              <a:gd name="connsiteY1" fmla="*/ 0 h 3058283"/>
              <a:gd name="connsiteX2" fmla="*/ 3164620 w 3164619"/>
              <a:gd name="connsiteY2" fmla="*/ 1529142 h 3058283"/>
              <a:gd name="connsiteX3" fmla="*/ 1582310 w 3164619"/>
              <a:gd name="connsiteY3" fmla="*/ 3058284 h 3058283"/>
              <a:gd name="connsiteX4" fmla="*/ 0 w 3164619"/>
              <a:gd name="connsiteY4" fmla="*/ 1529142 h 3058283"/>
              <a:gd name="connsiteX0" fmla="*/ 294 w 3164914"/>
              <a:gd name="connsiteY0" fmla="*/ 1529142 h 3058284"/>
              <a:gd name="connsiteX1" fmla="*/ 1487189 w 3164914"/>
              <a:gd name="connsiteY1" fmla="*/ 0 h 3058284"/>
              <a:gd name="connsiteX2" fmla="*/ 3164914 w 3164914"/>
              <a:gd name="connsiteY2" fmla="*/ 1529142 h 3058284"/>
              <a:gd name="connsiteX3" fmla="*/ 1582604 w 3164914"/>
              <a:gd name="connsiteY3" fmla="*/ 3058284 h 3058284"/>
              <a:gd name="connsiteX4" fmla="*/ 294 w 3164914"/>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84 w 3212512"/>
              <a:gd name="connsiteY0" fmla="*/ 1624823 h 3061381"/>
              <a:gd name="connsiteX1" fmla="*/ 1534787 w 3212512"/>
              <a:gd name="connsiteY1" fmla="*/ 265 h 3061381"/>
              <a:gd name="connsiteX2" fmla="*/ 3212512 w 3212512"/>
              <a:gd name="connsiteY2" fmla="*/ 1529407 h 3061381"/>
              <a:gd name="connsiteX3" fmla="*/ 1630202 w 3212512"/>
              <a:gd name="connsiteY3" fmla="*/ 3058549 h 3061381"/>
              <a:gd name="connsiteX4" fmla="*/ 184 w 3212512"/>
              <a:gd name="connsiteY4" fmla="*/ 1624823 h 3061381"/>
              <a:gd name="connsiteX0" fmla="*/ 335 w 3212663"/>
              <a:gd name="connsiteY0" fmla="*/ 1624823 h 3058748"/>
              <a:gd name="connsiteX1" fmla="*/ 1503133 w 3212663"/>
              <a:gd name="connsiteY1" fmla="*/ 265 h 3058748"/>
              <a:gd name="connsiteX2" fmla="*/ 3212663 w 3212663"/>
              <a:gd name="connsiteY2" fmla="*/ 1529407 h 3058748"/>
              <a:gd name="connsiteX3" fmla="*/ 1630353 w 3212663"/>
              <a:gd name="connsiteY3" fmla="*/ 3058549 h 3058748"/>
              <a:gd name="connsiteX4" fmla="*/ 335 w 3212663"/>
              <a:gd name="connsiteY4" fmla="*/ 1624823 h 3058748"/>
              <a:gd name="connsiteX0" fmla="*/ 892 w 3213220"/>
              <a:gd name="connsiteY0" fmla="*/ 1624823 h 3058748"/>
              <a:gd name="connsiteX1" fmla="*/ 1503690 w 3213220"/>
              <a:gd name="connsiteY1" fmla="*/ 265 h 3058748"/>
              <a:gd name="connsiteX2" fmla="*/ 3213220 w 3213220"/>
              <a:gd name="connsiteY2" fmla="*/ 1529407 h 3058748"/>
              <a:gd name="connsiteX3" fmla="*/ 1630910 w 3213220"/>
              <a:gd name="connsiteY3" fmla="*/ 3058549 h 3058748"/>
              <a:gd name="connsiteX4" fmla="*/ 892 w 3213220"/>
              <a:gd name="connsiteY4" fmla="*/ 1624823 h 3058748"/>
              <a:gd name="connsiteX0" fmla="*/ 4743 w 3217071"/>
              <a:gd name="connsiteY0" fmla="*/ 1624823 h 3058932"/>
              <a:gd name="connsiteX1" fmla="*/ 1507541 w 3217071"/>
              <a:gd name="connsiteY1" fmla="*/ 265 h 3058932"/>
              <a:gd name="connsiteX2" fmla="*/ 3217071 w 3217071"/>
              <a:gd name="connsiteY2" fmla="*/ 1529407 h 3058932"/>
              <a:gd name="connsiteX3" fmla="*/ 1634761 w 3217071"/>
              <a:gd name="connsiteY3" fmla="*/ 3058549 h 3058932"/>
              <a:gd name="connsiteX4" fmla="*/ 4743 w 3217071"/>
              <a:gd name="connsiteY4" fmla="*/ 1624823 h 3058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7071" h="3058932">
                <a:moveTo>
                  <a:pt x="4743" y="1624823"/>
                </a:moveTo>
                <a:cubicBezTo>
                  <a:pt x="-48265" y="653933"/>
                  <a:pt x="336049" y="16168"/>
                  <a:pt x="1507541" y="265"/>
                </a:cubicBezTo>
                <a:cubicBezTo>
                  <a:pt x="2679033" y="-15638"/>
                  <a:pt x="3217071" y="684885"/>
                  <a:pt x="3217071" y="1529407"/>
                </a:cubicBezTo>
                <a:cubicBezTo>
                  <a:pt x="3217071" y="2882813"/>
                  <a:pt x="2170149" y="3042646"/>
                  <a:pt x="1634761" y="3058549"/>
                </a:cubicBezTo>
                <a:cubicBezTo>
                  <a:pt x="1099373" y="3074452"/>
                  <a:pt x="57751" y="2595713"/>
                  <a:pt x="4743" y="1624823"/>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6">
            <a:extLst>
              <a:ext uri="{FF2B5EF4-FFF2-40B4-BE49-F238E27FC236}">
                <a16:creationId xmlns:a16="http://schemas.microsoft.com/office/drawing/2014/main" id="{E1364926-A0D0-4FD2-A376-E2ECCA2DA62F}"/>
              </a:ext>
            </a:extLst>
          </p:cNvPr>
          <p:cNvPicPr>
            <a:picLocks noChangeAspect="1"/>
          </p:cNvPicPr>
          <p:nvPr/>
        </p:nvPicPr>
        <p:blipFill rotWithShape="1">
          <a:blip r:embed="rId10"/>
          <a:srcRect r="1512" b="-3"/>
          <a:stretch/>
        </p:blipFill>
        <p:spPr>
          <a:xfrm>
            <a:off x="7632118" y="4555567"/>
            <a:ext cx="1743939" cy="1753409"/>
          </a:xfrm>
          <a:custGeom>
            <a:avLst/>
            <a:gdLst/>
            <a:ahLst/>
            <a:cxnLst/>
            <a:rect l="l" t="t" r="r" b="b"/>
            <a:pathLst>
              <a:path w="2249498" h="2245087">
                <a:moveTo>
                  <a:pt x="1054130" y="195"/>
                </a:moveTo>
                <a:cubicBezTo>
                  <a:pt x="1873282" y="-11477"/>
                  <a:pt x="2249498" y="502668"/>
                  <a:pt x="2249498" y="1122500"/>
                </a:cubicBezTo>
                <a:cubicBezTo>
                  <a:pt x="2249498" y="2115826"/>
                  <a:pt x="1517451" y="2233134"/>
                  <a:pt x="1143087" y="2244806"/>
                </a:cubicBezTo>
                <a:cubicBezTo>
                  <a:pt x="768723" y="2256478"/>
                  <a:pt x="40382" y="1905110"/>
                  <a:pt x="3317" y="1192530"/>
                </a:cubicBezTo>
                <a:cubicBezTo>
                  <a:pt x="-33748" y="479951"/>
                  <a:pt x="234978" y="11867"/>
                  <a:pt x="1054130" y="195"/>
                </a:cubicBezTo>
                <a:close/>
              </a:path>
            </a:pathLst>
          </a:custGeom>
        </p:spPr>
      </p:pic>
      <p:sp>
        <p:nvSpPr>
          <p:cNvPr id="79" name="Oval 5">
            <a:extLst>
              <a:ext uri="{FF2B5EF4-FFF2-40B4-BE49-F238E27FC236}">
                <a16:creationId xmlns:a16="http://schemas.microsoft.com/office/drawing/2014/main" id="{74A2871B-5B3A-43FC-8420-85C0E11EAA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632107" y="4555563"/>
            <a:ext cx="1743939" cy="1753409"/>
          </a:xfrm>
          <a:custGeom>
            <a:avLst/>
            <a:gdLst>
              <a:gd name="connsiteX0" fmla="*/ 0 w 3164619"/>
              <a:gd name="connsiteY0" fmla="*/ 1529142 h 3058283"/>
              <a:gd name="connsiteX1" fmla="*/ 1582310 w 3164619"/>
              <a:gd name="connsiteY1" fmla="*/ 0 h 3058283"/>
              <a:gd name="connsiteX2" fmla="*/ 3164620 w 3164619"/>
              <a:gd name="connsiteY2" fmla="*/ 1529142 h 3058283"/>
              <a:gd name="connsiteX3" fmla="*/ 1582310 w 3164619"/>
              <a:gd name="connsiteY3" fmla="*/ 3058284 h 3058283"/>
              <a:gd name="connsiteX4" fmla="*/ 0 w 3164619"/>
              <a:gd name="connsiteY4" fmla="*/ 1529142 h 3058283"/>
              <a:gd name="connsiteX0" fmla="*/ 294 w 3164914"/>
              <a:gd name="connsiteY0" fmla="*/ 1529142 h 3058284"/>
              <a:gd name="connsiteX1" fmla="*/ 1487189 w 3164914"/>
              <a:gd name="connsiteY1" fmla="*/ 0 h 3058284"/>
              <a:gd name="connsiteX2" fmla="*/ 3164914 w 3164914"/>
              <a:gd name="connsiteY2" fmla="*/ 1529142 h 3058284"/>
              <a:gd name="connsiteX3" fmla="*/ 1582604 w 3164914"/>
              <a:gd name="connsiteY3" fmla="*/ 3058284 h 3058284"/>
              <a:gd name="connsiteX4" fmla="*/ 294 w 3164914"/>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84 w 3212512"/>
              <a:gd name="connsiteY0" fmla="*/ 1624823 h 3061381"/>
              <a:gd name="connsiteX1" fmla="*/ 1534787 w 3212512"/>
              <a:gd name="connsiteY1" fmla="*/ 265 h 3061381"/>
              <a:gd name="connsiteX2" fmla="*/ 3212512 w 3212512"/>
              <a:gd name="connsiteY2" fmla="*/ 1529407 h 3061381"/>
              <a:gd name="connsiteX3" fmla="*/ 1630202 w 3212512"/>
              <a:gd name="connsiteY3" fmla="*/ 3058549 h 3061381"/>
              <a:gd name="connsiteX4" fmla="*/ 184 w 3212512"/>
              <a:gd name="connsiteY4" fmla="*/ 1624823 h 3061381"/>
              <a:gd name="connsiteX0" fmla="*/ 335 w 3212663"/>
              <a:gd name="connsiteY0" fmla="*/ 1624823 h 3058748"/>
              <a:gd name="connsiteX1" fmla="*/ 1503133 w 3212663"/>
              <a:gd name="connsiteY1" fmla="*/ 265 h 3058748"/>
              <a:gd name="connsiteX2" fmla="*/ 3212663 w 3212663"/>
              <a:gd name="connsiteY2" fmla="*/ 1529407 h 3058748"/>
              <a:gd name="connsiteX3" fmla="*/ 1630353 w 3212663"/>
              <a:gd name="connsiteY3" fmla="*/ 3058549 h 3058748"/>
              <a:gd name="connsiteX4" fmla="*/ 335 w 3212663"/>
              <a:gd name="connsiteY4" fmla="*/ 1624823 h 3058748"/>
              <a:gd name="connsiteX0" fmla="*/ 892 w 3213220"/>
              <a:gd name="connsiteY0" fmla="*/ 1624823 h 3058748"/>
              <a:gd name="connsiteX1" fmla="*/ 1503690 w 3213220"/>
              <a:gd name="connsiteY1" fmla="*/ 265 h 3058748"/>
              <a:gd name="connsiteX2" fmla="*/ 3213220 w 3213220"/>
              <a:gd name="connsiteY2" fmla="*/ 1529407 h 3058748"/>
              <a:gd name="connsiteX3" fmla="*/ 1630910 w 3213220"/>
              <a:gd name="connsiteY3" fmla="*/ 3058549 h 3058748"/>
              <a:gd name="connsiteX4" fmla="*/ 892 w 3213220"/>
              <a:gd name="connsiteY4" fmla="*/ 1624823 h 3058748"/>
              <a:gd name="connsiteX0" fmla="*/ 4743 w 3217071"/>
              <a:gd name="connsiteY0" fmla="*/ 1624823 h 3058932"/>
              <a:gd name="connsiteX1" fmla="*/ 1507541 w 3217071"/>
              <a:gd name="connsiteY1" fmla="*/ 265 h 3058932"/>
              <a:gd name="connsiteX2" fmla="*/ 3217071 w 3217071"/>
              <a:gd name="connsiteY2" fmla="*/ 1529407 h 3058932"/>
              <a:gd name="connsiteX3" fmla="*/ 1634761 w 3217071"/>
              <a:gd name="connsiteY3" fmla="*/ 3058549 h 3058932"/>
              <a:gd name="connsiteX4" fmla="*/ 4743 w 3217071"/>
              <a:gd name="connsiteY4" fmla="*/ 1624823 h 3058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7071" h="3058932">
                <a:moveTo>
                  <a:pt x="4743" y="1624823"/>
                </a:moveTo>
                <a:cubicBezTo>
                  <a:pt x="-48265" y="653933"/>
                  <a:pt x="336049" y="16168"/>
                  <a:pt x="1507541" y="265"/>
                </a:cubicBezTo>
                <a:cubicBezTo>
                  <a:pt x="2679033" y="-15638"/>
                  <a:pt x="3217071" y="684885"/>
                  <a:pt x="3217071" y="1529407"/>
                </a:cubicBezTo>
                <a:cubicBezTo>
                  <a:pt x="3217071" y="2882813"/>
                  <a:pt x="2170149" y="3042646"/>
                  <a:pt x="1634761" y="3058549"/>
                </a:cubicBezTo>
                <a:cubicBezTo>
                  <a:pt x="1099373" y="3074452"/>
                  <a:pt x="57751" y="2595713"/>
                  <a:pt x="4743" y="1624823"/>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9" descr="Logo&#10;&#10;Description automatically generated">
            <a:extLst>
              <a:ext uri="{FF2B5EF4-FFF2-40B4-BE49-F238E27FC236}">
                <a16:creationId xmlns:a16="http://schemas.microsoft.com/office/drawing/2014/main" id="{81D1F32B-6F74-4114-93CA-CCE5FDB3C21A}"/>
              </a:ext>
            </a:extLst>
          </p:cNvPr>
          <p:cNvPicPr>
            <a:picLocks noChangeAspect="1"/>
          </p:cNvPicPr>
          <p:nvPr/>
        </p:nvPicPr>
        <p:blipFill>
          <a:blip r:embed="rId11"/>
          <a:stretch>
            <a:fillRect/>
          </a:stretch>
        </p:blipFill>
        <p:spPr>
          <a:xfrm>
            <a:off x="10374701" y="5480012"/>
            <a:ext cx="1434861" cy="1332615"/>
          </a:xfrm>
          <a:prstGeom prst="rect">
            <a:avLst/>
          </a:prstGeom>
        </p:spPr>
      </p:pic>
    </p:spTree>
    <p:extLst>
      <p:ext uri="{BB962C8B-B14F-4D97-AF65-F5344CB8AC3E}">
        <p14:creationId xmlns:p14="http://schemas.microsoft.com/office/powerpoint/2010/main" val="32302040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2" name="Rectangle 20">
            <a:extLst>
              <a:ext uri="{FF2B5EF4-FFF2-40B4-BE49-F238E27FC236}">
                <a16:creationId xmlns:a16="http://schemas.microsoft.com/office/drawing/2014/main" id="{3D6A03ED-7B7A-4C88-8FFC-A4D862447D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4672E6E-CC1B-4D3B-BBF8-EC6AD907AFA7}"/>
              </a:ext>
            </a:extLst>
          </p:cNvPr>
          <p:cNvSpPr>
            <a:spLocks noGrp="1"/>
          </p:cNvSpPr>
          <p:nvPr>
            <p:ph type="title"/>
          </p:nvPr>
        </p:nvSpPr>
        <p:spPr>
          <a:xfrm>
            <a:off x="5849694" y="834171"/>
            <a:ext cx="5726537" cy="2087547"/>
          </a:xfrm>
        </p:spPr>
        <p:txBody>
          <a:bodyPr>
            <a:normAutofit/>
          </a:bodyPr>
          <a:lstStyle/>
          <a:p>
            <a:pPr algn="ctr"/>
            <a:r>
              <a:rPr lang="en-GB" cap="all" dirty="0">
                <a:solidFill>
                  <a:srgbClr val="0070C0"/>
                </a:solidFill>
                <a:ea typeface="+mj-lt"/>
                <a:cs typeface="+mj-lt"/>
              </a:rPr>
              <a:t>NEUROSCIENCE THE TRIUNE BRAIN</a:t>
            </a:r>
            <a:br>
              <a:rPr lang="en-GB" cap="all" dirty="0">
                <a:solidFill>
                  <a:srgbClr val="0070C0"/>
                </a:solidFill>
                <a:ea typeface="+mj-lt"/>
                <a:cs typeface="+mj-lt"/>
              </a:rPr>
            </a:br>
            <a:r>
              <a:rPr lang="en-GB" sz="4000" cap="all" dirty="0">
                <a:solidFill>
                  <a:srgbClr val="0070C0"/>
                </a:solidFill>
                <a:ea typeface="+mj-lt"/>
                <a:cs typeface="+mj-lt"/>
              </a:rPr>
              <a:t>Three interlocking systems</a:t>
            </a:r>
            <a:endParaRPr lang="en-US" sz="4000" dirty="0">
              <a:solidFill>
                <a:srgbClr val="0070C0"/>
              </a:solidFill>
            </a:endParaRPr>
          </a:p>
          <a:p>
            <a:pPr algn="ctr"/>
            <a:endParaRPr lang="en-GB" b="0" cap="all" dirty="0">
              <a:ea typeface="+mj-lt"/>
              <a:cs typeface="+mj-lt"/>
            </a:endParaRPr>
          </a:p>
        </p:txBody>
      </p:sp>
      <p:sp>
        <p:nvSpPr>
          <p:cNvPr id="33" name="Freeform: Shape 22">
            <a:extLst>
              <a:ext uri="{FF2B5EF4-FFF2-40B4-BE49-F238E27FC236}">
                <a16:creationId xmlns:a16="http://schemas.microsoft.com/office/drawing/2014/main" id="{53975754-B125-4FFC-9140-F88A16E3D0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99662" y="303198"/>
            <a:ext cx="4796238" cy="5959786"/>
          </a:xfrm>
          <a:custGeom>
            <a:avLst/>
            <a:gdLst>
              <a:gd name="connsiteX0" fmla="*/ 7142118 w 7680682"/>
              <a:gd name="connsiteY0" fmla="*/ 6405352 h 6405386"/>
              <a:gd name="connsiteX1" fmla="*/ 6552830 w 7680682"/>
              <a:gd name="connsiteY1" fmla="*/ 6396252 h 6405386"/>
              <a:gd name="connsiteX2" fmla="*/ 987782 w 7680682"/>
              <a:gd name="connsiteY2" fmla="*/ 6365722 h 6405386"/>
              <a:gd name="connsiteX3" fmla="*/ 0 w 7680682"/>
              <a:gd name="connsiteY3" fmla="*/ 6336938 h 6405386"/>
              <a:gd name="connsiteX4" fmla="*/ 0 w 7680682"/>
              <a:gd name="connsiteY4" fmla="*/ 32372 h 6405386"/>
              <a:gd name="connsiteX5" fmla="*/ 157934 w 7680682"/>
              <a:gd name="connsiteY5" fmla="*/ 32797 h 6405386"/>
              <a:gd name="connsiteX6" fmla="*/ 6431319 w 7680682"/>
              <a:gd name="connsiteY6" fmla="*/ 0 h 6405386"/>
              <a:gd name="connsiteX7" fmla="*/ 7631470 w 7680682"/>
              <a:gd name="connsiteY7" fmla="*/ 30531 h 6405386"/>
              <a:gd name="connsiteX8" fmla="*/ 7560032 w 7680682"/>
              <a:gd name="connsiteY8" fmla="*/ 6274128 h 6405386"/>
              <a:gd name="connsiteX9" fmla="*/ 7394324 w 7680682"/>
              <a:gd name="connsiteY9" fmla="*/ 6402154 h 6405386"/>
              <a:gd name="connsiteX10" fmla="*/ 7142118 w 7680682"/>
              <a:gd name="connsiteY10" fmla="*/ 6405352 h 6405386"/>
              <a:gd name="connsiteX0" fmla="*/ 7142118 w 7631470"/>
              <a:gd name="connsiteY0" fmla="*/ 6405352 h 6405386"/>
              <a:gd name="connsiteX1" fmla="*/ 6552830 w 7631470"/>
              <a:gd name="connsiteY1" fmla="*/ 6396252 h 6405386"/>
              <a:gd name="connsiteX2" fmla="*/ 987782 w 7631470"/>
              <a:gd name="connsiteY2" fmla="*/ 6365722 h 6405386"/>
              <a:gd name="connsiteX3" fmla="*/ 0 w 7631470"/>
              <a:gd name="connsiteY3" fmla="*/ 6336938 h 6405386"/>
              <a:gd name="connsiteX4" fmla="*/ 0 w 7631470"/>
              <a:gd name="connsiteY4" fmla="*/ 32372 h 6405386"/>
              <a:gd name="connsiteX5" fmla="*/ 157934 w 7631470"/>
              <a:gd name="connsiteY5" fmla="*/ 32797 h 6405386"/>
              <a:gd name="connsiteX6" fmla="*/ 6431319 w 7631470"/>
              <a:gd name="connsiteY6" fmla="*/ 0 h 6405386"/>
              <a:gd name="connsiteX7" fmla="*/ 7631470 w 7631470"/>
              <a:gd name="connsiteY7" fmla="*/ 30531 h 6405386"/>
              <a:gd name="connsiteX8" fmla="*/ 7560032 w 7631470"/>
              <a:gd name="connsiteY8" fmla="*/ 6274128 h 6405386"/>
              <a:gd name="connsiteX9" fmla="*/ 7394324 w 7631470"/>
              <a:gd name="connsiteY9" fmla="*/ 6402154 h 6405386"/>
              <a:gd name="connsiteX10" fmla="*/ 7142118 w 7631470"/>
              <a:gd name="connsiteY10" fmla="*/ 6405352 h 6405386"/>
              <a:gd name="connsiteX0" fmla="*/ 7154766 w 7644118"/>
              <a:gd name="connsiteY0" fmla="*/ 6405352 h 6405386"/>
              <a:gd name="connsiteX1" fmla="*/ 6565478 w 7644118"/>
              <a:gd name="connsiteY1" fmla="*/ 6396252 h 6405386"/>
              <a:gd name="connsiteX2" fmla="*/ 1000430 w 7644118"/>
              <a:gd name="connsiteY2" fmla="*/ 6365722 h 6405386"/>
              <a:gd name="connsiteX3" fmla="*/ 0 w 7644118"/>
              <a:gd name="connsiteY3" fmla="*/ 6324387 h 6405386"/>
              <a:gd name="connsiteX4" fmla="*/ 12648 w 7644118"/>
              <a:gd name="connsiteY4" fmla="*/ 32372 h 6405386"/>
              <a:gd name="connsiteX5" fmla="*/ 170582 w 7644118"/>
              <a:gd name="connsiteY5" fmla="*/ 32797 h 6405386"/>
              <a:gd name="connsiteX6" fmla="*/ 6443967 w 7644118"/>
              <a:gd name="connsiteY6" fmla="*/ 0 h 6405386"/>
              <a:gd name="connsiteX7" fmla="*/ 7644118 w 7644118"/>
              <a:gd name="connsiteY7" fmla="*/ 30531 h 6405386"/>
              <a:gd name="connsiteX8" fmla="*/ 7572680 w 7644118"/>
              <a:gd name="connsiteY8" fmla="*/ 6274128 h 6405386"/>
              <a:gd name="connsiteX9" fmla="*/ 7406972 w 7644118"/>
              <a:gd name="connsiteY9" fmla="*/ 6402154 h 6405386"/>
              <a:gd name="connsiteX10" fmla="*/ 7154766 w 7644118"/>
              <a:gd name="connsiteY10" fmla="*/ 6405352 h 6405386"/>
              <a:gd name="connsiteX0" fmla="*/ 7167747 w 7657099"/>
              <a:gd name="connsiteY0" fmla="*/ 6405352 h 6405386"/>
              <a:gd name="connsiteX1" fmla="*/ 6578459 w 7657099"/>
              <a:gd name="connsiteY1" fmla="*/ 6396252 h 6405386"/>
              <a:gd name="connsiteX2" fmla="*/ 1013411 w 7657099"/>
              <a:gd name="connsiteY2" fmla="*/ 6365722 h 6405386"/>
              <a:gd name="connsiteX3" fmla="*/ 12981 w 7657099"/>
              <a:gd name="connsiteY3" fmla="*/ 6324387 h 6405386"/>
              <a:gd name="connsiteX4" fmla="*/ 25629 w 7657099"/>
              <a:gd name="connsiteY4" fmla="*/ 32372 h 6405386"/>
              <a:gd name="connsiteX5" fmla="*/ 183563 w 7657099"/>
              <a:gd name="connsiteY5" fmla="*/ 32797 h 6405386"/>
              <a:gd name="connsiteX6" fmla="*/ 6456948 w 7657099"/>
              <a:gd name="connsiteY6" fmla="*/ 0 h 6405386"/>
              <a:gd name="connsiteX7" fmla="*/ 7657099 w 7657099"/>
              <a:gd name="connsiteY7" fmla="*/ 30531 h 6405386"/>
              <a:gd name="connsiteX8" fmla="*/ 7585661 w 7657099"/>
              <a:gd name="connsiteY8" fmla="*/ 6274128 h 6405386"/>
              <a:gd name="connsiteX9" fmla="*/ 7419953 w 7657099"/>
              <a:gd name="connsiteY9" fmla="*/ 6402154 h 6405386"/>
              <a:gd name="connsiteX10" fmla="*/ 7167747 w 7657099"/>
              <a:gd name="connsiteY10" fmla="*/ 6405352 h 6405386"/>
              <a:gd name="connsiteX0" fmla="*/ 7236700 w 7726052"/>
              <a:gd name="connsiteY0" fmla="*/ 6405352 h 6405386"/>
              <a:gd name="connsiteX1" fmla="*/ 6647412 w 7726052"/>
              <a:gd name="connsiteY1" fmla="*/ 6396252 h 6405386"/>
              <a:gd name="connsiteX2" fmla="*/ 1082364 w 7726052"/>
              <a:gd name="connsiteY2" fmla="*/ 6365722 h 6405386"/>
              <a:gd name="connsiteX3" fmla="*/ 6051 w 7726052"/>
              <a:gd name="connsiteY3" fmla="*/ 6324387 h 6405386"/>
              <a:gd name="connsiteX4" fmla="*/ 94582 w 7726052"/>
              <a:gd name="connsiteY4" fmla="*/ 32372 h 6405386"/>
              <a:gd name="connsiteX5" fmla="*/ 252516 w 7726052"/>
              <a:gd name="connsiteY5" fmla="*/ 32797 h 6405386"/>
              <a:gd name="connsiteX6" fmla="*/ 6525901 w 7726052"/>
              <a:gd name="connsiteY6" fmla="*/ 0 h 6405386"/>
              <a:gd name="connsiteX7" fmla="*/ 7726052 w 7726052"/>
              <a:gd name="connsiteY7" fmla="*/ 30531 h 6405386"/>
              <a:gd name="connsiteX8" fmla="*/ 7654614 w 7726052"/>
              <a:gd name="connsiteY8" fmla="*/ 6274128 h 6405386"/>
              <a:gd name="connsiteX9" fmla="*/ 7488906 w 7726052"/>
              <a:gd name="connsiteY9" fmla="*/ 6402154 h 6405386"/>
              <a:gd name="connsiteX10" fmla="*/ 7236700 w 7726052"/>
              <a:gd name="connsiteY10" fmla="*/ 6405352 h 6405386"/>
              <a:gd name="connsiteX0" fmla="*/ 7240058 w 7729410"/>
              <a:gd name="connsiteY0" fmla="*/ 6405352 h 6405386"/>
              <a:gd name="connsiteX1" fmla="*/ 6650770 w 7729410"/>
              <a:gd name="connsiteY1" fmla="*/ 6396252 h 6405386"/>
              <a:gd name="connsiteX2" fmla="*/ 1085722 w 7729410"/>
              <a:gd name="connsiteY2" fmla="*/ 6365722 h 6405386"/>
              <a:gd name="connsiteX3" fmla="*/ 9409 w 7729410"/>
              <a:gd name="connsiteY3" fmla="*/ 6324387 h 6405386"/>
              <a:gd name="connsiteX4" fmla="*/ 47351 w 7729410"/>
              <a:gd name="connsiteY4" fmla="*/ 32372 h 6405386"/>
              <a:gd name="connsiteX5" fmla="*/ 255874 w 7729410"/>
              <a:gd name="connsiteY5" fmla="*/ 32797 h 6405386"/>
              <a:gd name="connsiteX6" fmla="*/ 6529259 w 7729410"/>
              <a:gd name="connsiteY6" fmla="*/ 0 h 6405386"/>
              <a:gd name="connsiteX7" fmla="*/ 7729410 w 7729410"/>
              <a:gd name="connsiteY7" fmla="*/ 30531 h 6405386"/>
              <a:gd name="connsiteX8" fmla="*/ 7657972 w 7729410"/>
              <a:gd name="connsiteY8" fmla="*/ 6274128 h 6405386"/>
              <a:gd name="connsiteX9" fmla="*/ 7492264 w 7729410"/>
              <a:gd name="connsiteY9" fmla="*/ 6402154 h 6405386"/>
              <a:gd name="connsiteX10" fmla="*/ 7240058 w 7729410"/>
              <a:gd name="connsiteY10" fmla="*/ 6405352 h 6405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29410" h="6405386">
                <a:moveTo>
                  <a:pt x="7240058" y="6405352"/>
                </a:moveTo>
                <a:cubicBezTo>
                  <a:pt x="7065297" y="6404963"/>
                  <a:pt x="6846319" y="6401325"/>
                  <a:pt x="6650770" y="6396252"/>
                </a:cubicBezTo>
                <a:lnTo>
                  <a:pt x="1085722" y="6365722"/>
                </a:lnTo>
                <a:lnTo>
                  <a:pt x="9409" y="6324387"/>
                </a:lnTo>
                <a:cubicBezTo>
                  <a:pt x="-24317" y="4214496"/>
                  <a:pt x="43135" y="2129710"/>
                  <a:pt x="47351" y="32372"/>
                </a:cubicBezTo>
                <a:lnTo>
                  <a:pt x="255874" y="32797"/>
                </a:lnTo>
                <a:lnTo>
                  <a:pt x="6529259" y="0"/>
                </a:lnTo>
                <a:cubicBezTo>
                  <a:pt x="7029322" y="30531"/>
                  <a:pt x="7386510" y="-1"/>
                  <a:pt x="7729410" y="30531"/>
                </a:cubicBezTo>
                <a:cubicBezTo>
                  <a:pt x="7707716" y="2585987"/>
                  <a:pt x="7753223" y="4971471"/>
                  <a:pt x="7657972" y="6274128"/>
                </a:cubicBezTo>
                <a:cubicBezTo>
                  <a:pt x="7649782" y="6434165"/>
                  <a:pt x="7656570" y="6381800"/>
                  <a:pt x="7492264" y="6402154"/>
                </a:cubicBezTo>
                <a:cubicBezTo>
                  <a:pt x="7433854" y="6404650"/>
                  <a:pt x="7344915" y="6405586"/>
                  <a:pt x="7240058" y="640535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4" name="Picture 14" descr="A picture containing diagram&#10;&#10;Description automatically generated">
            <a:extLst>
              <a:ext uri="{FF2B5EF4-FFF2-40B4-BE49-F238E27FC236}">
                <a16:creationId xmlns:a16="http://schemas.microsoft.com/office/drawing/2014/main" id="{B986F8B9-0293-4963-BEEE-90011B1B8A5B}"/>
              </a:ext>
            </a:extLst>
          </p:cNvPr>
          <p:cNvPicPr>
            <a:picLocks noChangeAspect="1"/>
          </p:cNvPicPr>
          <p:nvPr/>
        </p:nvPicPr>
        <p:blipFill>
          <a:blip r:embed="rId2"/>
          <a:stretch>
            <a:fillRect/>
          </a:stretch>
        </p:blipFill>
        <p:spPr>
          <a:xfrm>
            <a:off x="636279" y="2492881"/>
            <a:ext cx="4594597" cy="3532010"/>
          </a:xfrm>
          <a:prstGeom prst="rect">
            <a:avLst/>
          </a:prstGeom>
        </p:spPr>
      </p:pic>
      <p:pic>
        <p:nvPicPr>
          <p:cNvPr id="11" name="Picture 10" descr="Tangled multi-coloured wire">
            <a:extLst>
              <a:ext uri="{FF2B5EF4-FFF2-40B4-BE49-F238E27FC236}">
                <a16:creationId xmlns:a16="http://schemas.microsoft.com/office/drawing/2014/main" id="{CD0D8EBA-E923-4956-BAAA-6085F8AC0F3E}"/>
              </a:ext>
            </a:extLst>
          </p:cNvPr>
          <p:cNvPicPr>
            <a:picLocks noChangeAspect="1"/>
          </p:cNvPicPr>
          <p:nvPr/>
        </p:nvPicPr>
        <p:blipFill rotWithShape="1">
          <a:blip r:embed="rId3"/>
          <a:srcRect r="-2" b="15726"/>
          <a:stretch/>
        </p:blipFill>
        <p:spPr>
          <a:xfrm>
            <a:off x="632265" y="480052"/>
            <a:ext cx="2647595" cy="1484850"/>
          </a:xfrm>
          <a:prstGeom prst="rect">
            <a:avLst/>
          </a:prstGeom>
        </p:spPr>
      </p:pic>
      <p:sp>
        <p:nvSpPr>
          <p:cNvPr id="15" name="TextBox 14">
            <a:extLst>
              <a:ext uri="{FF2B5EF4-FFF2-40B4-BE49-F238E27FC236}">
                <a16:creationId xmlns:a16="http://schemas.microsoft.com/office/drawing/2014/main" id="{2DF87F63-1236-49AB-A5E4-F3A5546C83E8}"/>
              </a:ext>
            </a:extLst>
          </p:cNvPr>
          <p:cNvSpPr txBox="1"/>
          <p:nvPr/>
        </p:nvSpPr>
        <p:spPr>
          <a:xfrm>
            <a:off x="5414513" y="2495909"/>
            <a:ext cx="4784783" cy="13542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dirty="0">
                <a:solidFill>
                  <a:srgbClr val="002060"/>
                </a:solidFill>
                <a:ea typeface="+mn-lt"/>
                <a:cs typeface="+mn-lt"/>
              </a:rPr>
              <a:t>Cortex</a:t>
            </a:r>
            <a:endParaRPr lang="en-US" sz="3200" b="1">
              <a:solidFill>
                <a:srgbClr val="002060"/>
              </a:solidFill>
            </a:endParaRPr>
          </a:p>
          <a:p>
            <a:r>
              <a:rPr lang="en-GB" sz="3200" b="1" dirty="0">
                <a:solidFill>
                  <a:srgbClr val="002060"/>
                </a:solidFill>
                <a:ea typeface="+mn-lt"/>
                <a:cs typeface="+mn-lt"/>
              </a:rPr>
              <a:t>The cognitive- thinking brain</a:t>
            </a:r>
            <a:endParaRPr lang="en-GB" sz="3200" b="1" dirty="0">
              <a:solidFill>
                <a:srgbClr val="002060"/>
              </a:solidFill>
            </a:endParaRPr>
          </a:p>
          <a:p>
            <a:pPr algn="l"/>
            <a:endParaRPr lang="en-GB" dirty="0"/>
          </a:p>
        </p:txBody>
      </p:sp>
      <p:sp>
        <p:nvSpPr>
          <p:cNvPr id="16" name="TextBox 15">
            <a:extLst>
              <a:ext uri="{FF2B5EF4-FFF2-40B4-BE49-F238E27FC236}">
                <a16:creationId xmlns:a16="http://schemas.microsoft.com/office/drawing/2014/main" id="{CD4F106C-9EC3-4188-A3B3-97A48D4A93B2}"/>
              </a:ext>
            </a:extLst>
          </p:cNvPr>
          <p:cNvSpPr txBox="1"/>
          <p:nvPr/>
        </p:nvSpPr>
        <p:spPr>
          <a:xfrm>
            <a:off x="5356106" y="3846482"/>
            <a:ext cx="6222520" cy="13542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dirty="0">
                <a:solidFill>
                  <a:srgbClr val="002060"/>
                </a:solidFill>
                <a:ea typeface="+mn-lt"/>
                <a:cs typeface="+mn-lt"/>
              </a:rPr>
              <a:t>Limbic system</a:t>
            </a:r>
            <a:endParaRPr lang="en-US" sz="3200" b="1">
              <a:solidFill>
                <a:srgbClr val="002060"/>
              </a:solidFill>
            </a:endParaRPr>
          </a:p>
          <a:p>
            <a:r>
              <a:rPr lang="en-GB" sz="3200" b="1" dirty="0">
                <a:solidFill>
                  <a:srgbClr val="002060"/>
                </a:solidFill>
                <a:ea typeface="+mn-lt"/>
                <a:cs typeface="+mn-lt"/>
              </a:rPr>
              <a:t>The emotional- mammalian brain</a:t>
            </a:r>
            <a:endParaRPr lang="en-GB" sz="3200" b="1" dirty="0">
              <a:solidFill>
                <a:srgbClr val="000000"/>
              </a:solidFill>
            </a:endParaRPr>
          </a:p>
          <a:p>
            <a:pPr algn="l"/>
            <a:endParaRPr lang="en-GB" dirty="0"/>
          </a:p>
        </p:txBody>
      </p:sp>
      <p:sp>
        <p:nvSpPr>
          <p:cNvPr id="17" name="TextBox 16">
            <a:extLst>
              <a:ext uri="{FF2B5EF4-FFF2-40B4-BE49-F238E27FC236}">
                <a16:creationId xmlns:a16="http://schemas.microsoft.com/office/drawing/2014/main" id="{058DBA47-FDE8-420C-B9DA-2F9E72D706B2}"/>
              </a:ext>
            </a:extLst>
          </p:cNvPr>
          <p:cNvSpPr txBox="1"/>
          <p:nvPr/>
        </p:nvSpPr>
        <p:spPr>
          <a:xfrm>
            <a:off x="5355207" y="5067659"/>
            <a:ext cx="4871049" cy="13542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dirty="0">
                <a:solidFill>
                  <a:srgbClr val="002060"/>
                </a:solidFill>
                <a:ea typeface="+mn-lt"/>
                <a:cs typeface="+mn-lt"/>
              </a:rPr>
              <a:t>Brain stem</a:t>
            </a:r>
            <a:endParaRPr lang="en-US" sz="3200" b="1">
              <a:solidFill>
                <a:srgbClr val="002060"/>
              </a:solidFill>
            </a:endParaRPr>
          </a:p>
          <a:p>
            <a:r>
              <a:rPr lang="en-GB" sz="3200" b="1" dirty="0">
                <a:solidFill>
                  <a:srgbClr val="002060"/>
                </a:solidFill>
                <a:ea typeface="+mn-lt"/>
                <a:cs typeface="+mn-lt"/>
              </a:rPr>
              <a:t>The instinctual- reptilian brain</a:t>
            </a:r>
            <a:endParaRPr lang="en-GB" sz="3200" b="1" dirty="0">
              <a:solidFill>
                <a:srgbClr val="002060"/>
              </a:solidFill>
            </a:endParaRPr>
          </a:p>
          <a:p>
            <a:pPr algn="l"/>
            <a:endParaRPr lang="en-GB" dirty="0"/>
          </a:p>
        </p:txBody>
      </p:sp>
      <p:pic>
        <p:nvPicPr>
          <p:cNvPr id="19" name="Picture 9" descr="Logo&#10;&#10;Description automatically generated">
            <a:extLst>
              <a:ext uri="{FF2B5EF4-FFF2-40B4-BE49-F238E27FC236}">
                <a16:creationId xmlns:a16="http://schemas.microsoft.com/office/drawing/2014/main" id="{032ED741-D18D-44D6-9D6B-EC9E569CFE35}"/>
              </a:ext>
            </a:extLst>
          </p:cNvPr>
          <p:cNvPicPr>
            <a:picLocks noChangeAspect="1"/>
          </p:cNvPicPr>
          <p:nvPr/>
        </p:nvPicPr>
        <p:blipFill>
          <a:blip r:embed="rId4"/>
          <a:stretch>
            <a:fillRect/>
          </a:stretch>
        </p:blipFill>
        <p:spPr>
          <a:xfrm>
            <a:off x="3546370" y="633016"/>
            <a:ext cx="1262332" cy="1116955"/>
          </a:xfrm>
          <a:prstGeom prst="rect">
            <a:avLst/>
          </a:prstGeom>
        </p:spPr>
      </p:pic>
    </p:spTree>
    <p:extLst>
      <p:ext uri="{BB962C8B-B14F-4D97-AF65-F5344CB8AC3E}">
        <p14:creationId xmlns:p14="http://schemas.microsoft.com/office/powerpoint/2010/main" val="423862084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3D6A03ED-7B7A-4C88-8FFC-A4D862447D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DC69830-653A-4117-A058-72242329CDF7}"/>
              </a:ext>
            </a:extLst>
          </p:cNvPr>
          <p:cNvSpPr>
            <a:spLocks noGrp="1"/>
          </p:cNvSpPr>
          <p:nvPr>
            <p:ph type="title"/>
          </p:nvPr>
        </p:nvSpPr>
        <p:spPr>
          <a:xfrm>
            <a:off x="7670015" y="259076"/>
            <a:ext cx="3811205" cy="2058793"/>
          </a:xfrm>
        </p:spPr>
        <p:txBody>
          <a:bodyPr vert="horz" lIns="91440" tIns="45720" rIns="91440" bIns="45720" rtlCol="0" anchor="ctr">
            <a:normAutofit/>
          </a:bodyPr>
          <a:lstStyle/>
          <a:p>
            <a:pPr algn="ctr"/>
            <a:r>
              <a:rPr lang="en-US" kern="1200" cap="all" spc="100" baseline="0" dirty="0">
                <a:solidFill>
                  <a:schemeClr val="accent1"/>
                </a:solidFill>
                <a:latin typeface="+mj-lt"/>
                <a:ea typeface="+mj-ea"/>
                <a:cs typeface="+mj-cs"/>
              </a:rPr>
              <a:t>THE INSTINCTUAL BRAIN</a:t>
            </a:r>
            <a:endParaRPr lang="en-US" kern="1200" spc="100" baseline="0" dirty="0">
              <a:solidFill>
                <a:schemeClr val="accent1"/>
              </a:solidFill>
              <a:latin typeface="+mj-lt"/>
            </a:endParaRPr>
          </a:p>
        </p:txBody>
      </p:sp>
      <p:sp>
        <p:nvSpPr>
          <p:cNvPr id="28" name="Freeform: Shape 27">
            <a:extLst>
              <a:ext uri="{FF2B5EF4-FFF2-40B4-BE49-F238E27FC236}">
                <a16:creationId xmlns:a16="http://schemas.microsoft.com/office/drawing/2014/main" id="{53975754-B125-4FFC-9140-F88A16E3D0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379013" y="303198"/>
            <a:ext cx="6631387" cy="5959786"/>
          </a:xfrm>
          <a:custGeom>
            <a:avLst/>
            <a:gdLst>
              <a:gd name="connsiteX0" fmla="*/ 7142118 w 7680682"/>
              <a:gd name="connsiteY0" fmla="*/ 6405352 h 6405386"/>
              <a:gd name="connsiteX1" fmla="*/ 6552830 w 7680682"/>
              <a:gd name="connsiteY1" fmla="*/ 6396252 h 6405386"/>
              <a:gd name="connsiteX2" fmla="*/ 987782 w 7680682"/>
              <a:gd name="connsiteY2" fmla="*/ 6365722 h 6405386"/>
              <a:gd name="connsiteX3" fmla="*/ 0 w 7680682"/>
              <a:gd name="connsiteY3" fmla="*/ 6336938 h 6405386"/>
              <a:gd name="connsiteX4" fmla="*/ 0 w 7680682"/>
              <a:gd name="connsiteY4" fmla="*/ 32372 h 6405386"/>
              <a:gd name="connsiteX5" fmla="*/ 157934 w 7680682"/>
              <a:gd name="connsiteY5" fmla="*/ 32797 h 6405386"/>
              <a:gd name="connsiteX6" fmla="*/ 6431319 w 7680682"/>
              <a:gd name="connsiteY6" fmla="*/ 0 h 6405386"/>
              <a:gd name="connsiteX7" fmla="*/ 7631470 w 7680682"/>
              <a:gd name="connsiteY7" fmla="*/ 30531 h 6405386"/>
              <a:gd name="connsiteX8" fmla="*/ 7560032 w 7680682"/>
              <a:gd name="connsiteY8" fmla="*/ 6274128 h 6405386"/>
              <a:gd name="connsiteX9" fmla="*/ 7394324 w 7680682"/>
              <a:gd name="connsiteY9" fmla="*/ 6402154 h 6405386"/>
              <a:gd name="connsiteX10" fmla="*/ 7142118 w 7680682"/>
              <a:gd name="connsiteY10" fmla="*/ 6405352 h 6405386"/>
              <a:gd name="connsiteX0" fmla="*/ 7142118 w 7631470"/>
              <a:gd name="connsiteY0" fmla="*/ 6405352 h 6405386"/>
              <a:gd name="connsiteX1" fmla="*/ 6552830 w 7631470"/>
              <a:gd name="connsiteY1" fmla="*/ 6396252 h 6405386"/>
              <a:gd name="connsiteX2" fmla="*/ 987782 w 7631470"/>
              <a:gd name="connsiteY2" fmla="*/ 6365722 h 6405386"/>
              <a:gd name="connsiteX3" fmla="*/ 0 w 7631470"/>
              <a:gd name="connsiteY3" fmla="*/ 6336938 h 6405386"/>
              <a:gd name="connsiteX4" fmla="*/ 0 w 7631470"/>
              <a:gd name="connsiteY4" fmla="*/ 32372 h 6405386"/>
              <a:gd name="connsiteX5" fmla="*/ 157934 w 7631470"/>
              <a:gd name="connsiteY5" fmla="*/ 32797 h 6405386"/>
              <a:gd name="connsiteX6" fmla="*/ 6431319 w 7631470"/>
              <a:gd name="connsiteY6" fmla="*/ 0 h 6405386"/>
              <a:gd name="connsiteX7" fmla="*/ 7631470 w 7631470"/>
              <a:gd name="connsiteY7" fmla="*/ 30531 h 6405386"/>
              <a:gd name="connsiteX8" fmla="*/ 7560032 w 7631470"/>
              <a:gd name="connsiteY8" fmla="*/ 6274128 h 6405386"/>
              <a:gd name="connsiteX9" fmla="*/ 7394324 w 7631470"/>
              <a:gd name="connsiteY9" fmla="*/ 6402154 h 6405386"/>
              <a:gd name="connsiteX10" fmla="*/ 7142118 w 7631470"/>
              <a:gd name="connsiteY10" fmla="*/ 6405352 h 6405386"/>
              <a:gd name="connsiteX0" fmla="*/ 7154766 w 7644118"/>
              <a:gd name="connsiteY0" fmla="*/ 6405352 h 6405386"/>
              <a:gd name="connsiteX1" fmla="*/ 6565478 w 7644118"/>
              <a:gd name="connsiteY1" fmla="*/ 6396252 h 6405386"/>
              <a:gd name="connsiteX2" fmla="*/ 1000430 w 7644118"/>
              <a:gd name="connsiteY2" fmla="*/ 6365722 h 6405386"/>
              <a:gd name="connsiteX3" fmla="*/ 0 w 7644118"/>
              <a:gd name="connsiteY3" fmla="*/ 6324387 h 6405386"/>
              <a:gd name="connsiteX4" fmla="*/ 12648 w 7644118"/>
              <a:gd name="connsiteY4" fmla="*/ 32372 h 6405386"/>
              <a:gd name="connsiteX5" fmla="*/ 170582 w 7644118"/>
              <a:gd name="connsiteY5" fmla="*/ 32797 h 6405386"/>
              <a:gd name="connsiteX6" fmla="*/ 6443967 w 7644118"/>
              <a:gd name="connsiteY6" fmla="*/ 0 h 6405386"/>
              <a:gd name="connsiteX7" fmla="*/ 7644118 w 7644118"/>
              <a:gd name="connsiteY7" fmla="*/ 30531 h 6405386"/>
              <a:gd name="connsiteX8" fmla="*/ 7572680 w 7644118"/>
              <a:gd name="connsiteY8" fmla="*/ 6274128 h 6405386"/>
              <a:gd name="connsiteX9" fmla="*/ 7406972 w 7644118"/>
              <a:gd name="connsiteY9" fmla="*/ 6402154 h 6405386"/>
              <a:gd name="connsiteX10" fmla="*/ 7154766 w 7644118"/>
              <a:gd name="connsiteY10" fmla="*/ 6405352 h 6405386"/>
              <a:gd name="connsiteX0" fmla="*/ 7167747 w 7657099"/>
              <a:gd name="connsiteY0" fmla="*/ 6405352 h 6405386"/>
              <a:gd name="connsiteX1" fmla="*/ 6578459 w 7657099"/>
              <a:gd name="connsiteY1" fmla="*/ 6396252 h 6405386"/>
              <a:gd name="connsiteX2" fmla="*/ 1013411 w 7657099"/>
              <a:gd name="connsiteY2" fmla="*/ 6365722 h 6405386"/>
              <a:gd name="connsiteX3" fmla="*/ 12981 w 7657099"/>
              <a:gd name="connsiteY3" fmla="*/ 6324387 h 6405386"/>
              <a:gd name="connsiteX4" fmla="*/ 25629 w 7657099"/>
              <a:gd name="connsiteY4" fmla="*/ 32372 h 6405386"/>
              <a:gd name="connsiteX5" fmla="*/ 183563 w 7657099"/>
              <a:gd name="connsiteY5" fmla="*/ 32797 h 6405386"/>
              <a:gd name="connsiteX6" fmla="*/ 6456948 w 7657099"/>
              <a:gd name="connsiteY6" fmla="*/ 0 h 6405386"/>
              <a:gd name="connsiteX7" fmla="*/ 7657099 w 7657099"/>
              <a:gd name="connsiteY7" fmla="*/ 30531 h 6405386"/>
              <a:gd name="connsiteX8" fmla="*/ 7585661 w 7657099"/>
              <a:gd name="connsiteY8" fmla="*/ 6274128 h 6405386"/>
              <a:gd name="connsiteX9" fmla="*/ 7419953 w 7657099"/>
              <a:gd name="connsiteY9" fmla="*/ 6402154 h 6405386"/>
              <a:gd name="connsiteX10" fmla="*/ 7167747 w 7657099"/>
              <a:gd name="connsiteY10" fmla="*/ 6405352 h 6405386"/>
              <a:gd name="connsiteX0" fmla="*/ 7236700 w 7726052"/>
              <a:gd name="connsiteY0" fmla="*/ 6405352 h 6405386"/>
              <a:gd name="connsiteX1" fmla="*/ 6647412 w 7726052"/>
              <a:gd name="connsiteY1" fmla="*/ 6396252 h 6405386"/>
              <a:gd name="connsiteX2" fmla="*/ 1082364 w 7726052"/>
              <a:gd name="connsiteY2" fmla="*/ 6365722 h 6405386"/>
              <a:gd name="connsiteX3" fmla="*/ 6051 w 7726052"/>
              <a:gd name="connsiteY3" fmla="*/ 6324387 h 6405386"/>
              <a:gd name="connsiteX4" fmla="*/ 94582 w 7726052"/>
              <a:gd name="connsiteY4" fmla="*/ 32372 h 6405386"/>
              <a:gd name="connsiteX5" fmla="*/ 252516 w 7726052"/>
              <a:gd name="connsiteY5" fmla="*/ 32797 h 6405386"/>
              <a:gd name="connsiteX6" fmla="*/ 6525901 w 7726052"/>
              <a:gd name="connsiteY6" fmla="*/ 0 h 6405386"/>
              <a:gd name="connsiteX7" fmla="*/ 7726052 w 7726052"/>
              <a:gd name="connsiteY7" fmla="*/ 30531 h 6405386"/>
              <a:gd name="connsiteX8" fmla="*/ 7654614 w 7726052"/>
              <a:gd name="connsiteY8" fmla="*/ 6274128 h 6405386"/>
              <a:gd name="connsiteX9" fmla="*/ 7488906 w 7726052"/>
              <a:gd name="connsiteY9" fmla="*/ 6402154 h 6405386"/>
              <a:gd name="connsiteX10" fmla="*/ 7236700 w 7726052"/>
              <a:gd name="connsiteY10" fmla="*/ 6405352 h 6405386"/>
              <a:gd name="connsiteX0" fmla="*/ 7240058 w 7729410"/>
              <a:gd name="connsiteY0" fmla="*/ 6405352 h 6405386"/>
              <a:gd name="connsiteX1" fmla="*/ 6650770 w 7729410"/>
              <a:gd name="connsiteY1" fmla="*/ 6396252 h 6405386"/>
              <a:gd name="connsiteX2" fmla="*/ 1085722 w 7729410"/>
              <a:gd name="connsiteY2" fmla="*/ 6365722 h 6405386"/>
              <a:gd name="connsiteX3" fmla="*/ 9409 w 7729410"/>
              <a:gd name="connsiteY3" fmla="*/ 6324387 h 6405386"/>
              <a:gd name="connsiteX4" fmla="*/ 47351 w 7729410"/>
              <a:gd name="connsiteY4" fmla="*/ 32372 h 6405386"/>
              <a:gd name="connsiteX5" fmla="*/ 255874 w 7729410"/>
              <a:gd name="connsiteY5" fmla="*/ 32797 h 6405386"/>
              <a:gd name="connsiteX6" fmla="*/ 6529259 w 7729410"/>
              <a:gd name="connsiteY6" fmla="*/ 0 h 6405386"/>
              <a:gd name="connsiteX7" fmla="*/ 7729410 w 7729410"/>
              <a:gd name="connsiteY7" fmla="*/ 30531 h 6405386"/>
              <a:gd name="connsiteX8" fmla="*/ 7657972 w 7729410"/>
              <a:gd name="connsiteY8" fmla="*/ 6274128 h 6405386"/>
              <a:gd name="connsiteX9" fmla="*/ 7492264 w 7729410"/>
              <a:gd name="connsiteY9" fmla="*/ 6402154 h 6405386"/>
              <a:gd name="connsiteX10" fmla="*/ 7240058 w 7729410"/>
              <a:gd name="connsiteY10" fmla="*/ 6405352 h 6405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29410" h="6405386">
                <a:moveTo>
                  <a:pt x="7240058" y="6405352"/>
                </a:moveTo>
                <a:cubicBezTo>
                  <a:pt x="7065297" y="6404963"/>
                  <a:pt x="6846319" y="6401325"/>
                  <a:pt x="6650770" y="6396252"/>
                </a:cubicBezTo>
                <a:lnTo>
                  <a:pt x="1085722" y="6365722"/>
                </a:lnTo>
                <a:lnTo>
                  <a:pt x="9409" y="6324387"/>
                </a:lnTo>
                <a:cubicBezTo>
                  <a:pt x="-24317" y="4214496"/>
                  <a:pt x="43135" y="2129710"/>
                  <a:pt x="47351" y="32372"/>
                </a:cubicBezTo>
                <a:lnTo>
                  <a:pt x="255874" y="32797"/>
                </a:lnTo>
                <a:lnTo>
                  <a:pt x="6529259" y="0"/>
                </a:lnTo>
                <a:cubicBezTo>
                  <a:pt x="7029322" y="30531"/>
                  <a:pt x="7386510" y="-1"/>
                  <a:pt x="7729410" y="30531"/>
                </a:cubicBezTo>
                <a:cubicBezTo>
                  <a:pt x="7707716" y="2585987"/>
                  <a:pt x="7753223" y="4971471"/>
                  <a:pt x="7657972" y="6274128"/>
                </a:cubicBezTo>
                <a:cubicBezTo>
                  <a:pt x="7649782" y="6434165"/>
                  <a:pt x="7656570" y="6381800"/>
                  <a:pt x="7492264" y="6402154"/>
                </a:cubicBezTo>
                <a:cubicBezTo>
                  <a:pt x="7433854" y="6404650"/>
                  <a:pt x="7344915" y="6405586"/>
                  <a:pt x="7240058" y="640535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8" name="Content Placeholder 7" descr="Tangled multi-coloured wire">
            <a:extLst>
              <a:ext uri="{FF2B5EF4-FFF2-40B4-BE49-F238E27FC236}">
                <a16:creationId xmlns:a16="http://schemas.microsoft.com/office/drawing/2014/main" id="{D6767F06-CD07-403A-9D9B-687CF337B873}"/>
              </a:ext>
            </a:extLst>
          </p:cNvPr>
          <p:cNvPicPr>
            <a:picLocks noGrp="1" noChangeAspect="1"/>
          </p:cNvPicPr>
          <p:nvPr>
            <p:ph idx="1"/>
          </p:nvPr>
        </p:nvPicPr>
        <p:blipFill rotWithShape="1">
          <a:blip r:embed="rId2"/>
          <a:srcRect b="15730"/>
          <a:stretch/>
        </p:blipFill>
        <p:spPr>
          <a:xfrm>
            <a:off x="483119" y="4054443"/>
            <a:ext cx="3605192" cy="2031527"/>
          </a:xfrm>
          <a:prstGeom prst="rect">
            <a:avLst/>
          </a:prstGeom>
        </p:spPr>
      </p:pic>
      <p:sp>
        <p:nvSpPr>
          <p:cNvPr id="3" name="TextBox 2">
            <a:extLst>
              <a:ext uri="{FF2B5EF4-FFF2-40B4-BE49-F238E27FC236}">
                <a16:creationId xmlns:a16="http://schemas.microsoft.com/office/drawing/2014/main" id="{CA8F520C-C056-4E9B-AE0A-A884C6000FD5}"/>
              </a:ext>
            </a:extLst>
          </p:cNvPr>
          <p:cNvSpPr txBox="1"/>
          <p:nvPr/>
        </p:nvSpPr>
        <p:spPr>
          <a:xfrm>
            <a:off x="7229202" y="2220823"/>
            <a:ext cx="4271610" cy="397871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fontScale="92500" lnSpcReduction="20000"/>
          </a:bodyPr>
          <a:lstStyle/>
          <a:p>
            <a:pPr algn="ctr">
              <a:spcAft>
                <a:spcPts val="600"/>
              </a:spcAft>
            </a:pPr>
            <a:r>
              <a:rPr lang="en-US" b="1" spc="50" dirty="0"/>
              <a:t> </a:t>
            </a:r>
            <a:r>
              <a:rPr lang="en-US" sz="2800" b="1" spc="50" dirty="0">
                <a:solidFill>
                  <a:srgbClr val="002060"/>
                </a:solidFill>
              </a:rPr>
              <a:t>Also known as the survival or reptilian brain. It is made up of the brain stem and cerebellum. Which are located at the base of the brain and connect directly to the spinal cord. The instinctual brain is responsible for coordinating and regulating the essential bodily functions needed for basic survival and maintain consciousness, including the regulation of breathing, temperature, movement and balance, hunger, digestions, circulation, heart rate and sleep cycles.</a:t>
            </a:r>
          </a:p>
          <a:p>
            <a:pPr algn="ctr">
              <a:spcAft>
                <a:spcPts val="600"/>
              </a:spcAft>
            </a:pPr>
            <a:endParaRPr lang="en-US" b="1" spc="50"/>
          </a:p>
        </p:txBody>
      </p:sp>
      <p:graphicFrame>
        <p:nvGraphicFramePr>
          <p:cNvPr id="36" name="TextBox 3">
            <a:extLst>
              <a:ext uri="{FF2B5EF4-FFF2-40B4-BE49-F238E27FC236}">
                <a16:creationId xmlns:a16="http://schemas.microsoft.com/office/drawing/2014/main" id="{6F7E5E46-03AD-44DC-9B07-6AFB1422CDA9}"/>
              </a:ext>
            </a:extLst>
          </p:cNvPr>
          <p:cNvGraphicFramePr/>
          <p:nvPr>
            <p:extLst>
              <p:ext uri="{D42A27DB-BD31-4B8C-83A1-F6EECF244321}">
                <p14:modId xmlns:p14="http://schemas.microsoft.com/office/powerpoint/2010/main" val="3383847141"/>
              </p:ext>
            </p:extLst>
          </p:nvPr>
        </p:nvGraphicFramePr>
        <p:xfrm>
          <a:off x="539690" y="582822"/>
          <a:ext cx="6093123" cy="338597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9" name="Picture 9" descr="Logo&#10;&#10;Description automatically generated">
            <a:extLst>
              <a:ext uri="{FF2B5EF4-FFF2-40B4-BE49-F238E27FC236}">
                <a16:creationId xmlns:a16="http://schemas.microsoft.com/office/drawing/2014/main" id="{1F83EF9C-D793-4E4B-B383-45B48FD90770}"/>
              </a:ext>
            </a:extLst>
          </p:cNvPr>
          <p:cNvPicPr>
            <a:picLocks noChangeAspect="1"/>
          </p:cNvPicPr>
          <p:nvPr/>
        </p:nvPicPr>
        <p:blipFill>
          <a:blip r:embed="rId8"/>
          <a:stretch>
            <a:fillRect/>
          </a:stretch>
        </p:blipFill>
        <p:spPr>
          <a:xfrm>
            <a:off x="5602330" y="4859959"/>
            <a:ext cx="1276710" cy="1174464"/>
          </a:xfrm>
          <a:prstGeom prst="rect">
            <a:avLst/>
          </a:prstGeom>
        </p:spPr>
      </p:pic>
    </p:spTree>
    <p:extLst>
      <p:ext uri="{BB962C8B-B14F-4D97-AF65-F5344CB8AC3E}">
        <p14:creationId xmlns:p14="http://schemas.microsoft.com/office/powerpoint/2010/main" val="37610309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64" name="Rectangle 43">
            <a:extLst>
              <a:ext uri="{FF2B5EF4-FFF2-40B4-BE49-F238E27FC236}">
                <a16:creationId xmlns:a16="http://schemas.microsoft.com/office/drawing/2014/main" id="{96B26661-BC38-4F88-8147-F5194785957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5" name="Freeform: Shape 45">
            <a:extLst>
              <a:ext uri="{FF2B5EF4-FFF2-40B4-BE49-F238E27FC236}">
                <a16:creationId xmlns:a16="http://schemas.microsoft.com/office/drawing/2014/main" id="{1FBF2B62-1B6F-4AD6-B82B-29FB6A4B06B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3939">
            <a:off x="1078252" y="1013340"/>
            <a:ext cx="5411045" cy="2805442"/>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 name="connsiteX0" fmla="*/ 284667 w 965396"/>
              <a:gd name="connsiteY0" fmla="*/ 704847 h 704847"/>
              <a:gd name="connsiteX1" fmla="*/ 430018 w 965396"/>
              <a:gd name="connsiteY1" fmla="*/ 616170 h 704847"/>
              <a:gd name="connsiteX2" fmla="*/ 820834 w 965396"/>
              <a:gd name="connsiteY2" fmla="*/ 527776 h 704847"/>
              <a:gd name="connsiteX3" fmla="*/ 954560 w 965396"/>
              <a:gd name="connsiteY3" fmla="*/ 236694 h 704847"/>
              <a:gd name="connsiteX4" fmla="*/ 615480 w 965396"/>
              <a:gd name="connsiteY4" fmla="*/ 8123 h 704847"/>
              <a:gd name="connsiteX5" fmla="*/ 15300 w 965396"/>
              <a:gd name="connsiteY5" fmla="*/ 226026 h 704847"/>
              <a:gd name="connsiteX6" fmla="*/ 217325 w 965396"/>
              <a:gd name="connsiteY6" fmla="*/ 630076 h 704847"/>
              <a:gd name="connsiteX7" fmla="*/ 284667 w 965396"/>
              <a:gd name="connsiteY7" fmla="*/ 704847 h 704847"/>
              <a:gd name="connsiteX0" fmla="*/ 284667 w 965565"/>
              <a:gd name="connsiteY0" fmla="*/ 696988 h 696988"/>
              <a:gd name="connsiteX1" fmla="*/ 430018 w 965565"/>
              <a:gd name="connsiteY1" fmla="*/ 608311 h 696988"/>
              <a:gd name="connsiteX2" fmla="*/ 820834 w 965565"/>
              <a:gd name="connsiteY2" fmla="*/ 519917 h 696988"/>
              <a:gd name="connsiteX3" fmla="*/ 954560 w 965565"/>
              <a:gd name="connsiteY3" fmla="*/ 228835 h 696988"/>
              <a:gd name="connsiteX4" fmla="*/ 612906 w 965565"/>
              <a:gd name="connsiteY4" fmla="*/ 9140 h 696988"/>
              <a:gd name="connsiteX5" fmla="*/ 15300 w 965565"/>
              <a:gd name="connsiteY5" fmla="*/ 218167 h 696988"/>
              <a:gd name="connsiteX6" fmla="*/ 217325 w 965565"/>
              <a:gd name="connsiteY6" fmla="*/ 622217 h 696988"/>
              <a:gd name="connsiteX7" fmla="*/ 284667 w 965565"/>
              <a:gd name="connsiteY7" fmla="*/ 696988 h 696988"/>
              <a:gd name="connsiteX0" fmla="*/ 284667 w 965565"/>
              <a:gd name="connsiteY0" fmla="*/ 688453 h 688453"/>
              <a:gd name="connsiteX1" fmla="*/ 430018 w 965565"/>
              <a:gd name="connsiteY1" fmla="*/ 599776 h 688453"/>
              <a:gd name="connsiteX2" fmla="*/ 820834 w 965565"/>
              <a:gd name="connsiteY2" fmla="*/ 511382 h 688453"/>
              <a:gd name="connsiteX3" fmla="*/ 954560 w 965565"/>
              <a:gd name="connsiteY3" fmla="*/ 220300 h 688453"/>
              <a:gd name="connsiteX4" fmla="*/ 612906 w 965565"/>
              <a:gd name="connsiteY4" fmla="*/ 605 h 688453"/>
              <a:gd name="connsiteX5" fmla="*/ 15300 w 965565"/>
              <a:gd name="connsiteY5" fmla="*/ 209632 h 688453"/>
              <a:gd name="connsiteX6" fmla="*/ 217325 w 965565"/>
              <a:gd name="connsiteY6" fmla="*/ 613682 h 688453"/>
              <a:gd name="connsiteX7" fmla="*/ 284667 w 965565"/>
              <a:gd name="connsiteY7" fmla="*/ 688453 h 688453"/>
              <a:gd name="connsiteX0" fmla="*/ 284667 w 965565"/>
              <a:gd name="connsiteY0" fmla="*/ 690861 h 690861"/>
              <a:gd name="connsiteX1" fmla="*/ 430018 w 965565"/>
              <a:gd name="connsiteY1" fmla="*/ 602184 h 690861"/>
              <a:gd name="connsiteX2" fmla="*/ 820834 w 965565"/>
              <a:gd name="connsiteY2" fmla="*/ 513790 h 690861"/>
              <a:gd name="connsiteX3" fmla="*/ 954560 w 965565"/>
              <a:gd name="connsiteY3" fmla="*/ 222708 h 690861"/>
              <a:gd name="connsiteX4" fmla="*/ 612906 w 965565"/>
              <a:gd name="connsiteY4" fmla="*/ 3013 h 690861"/>
              <a:gd name="connsiteX5" fmla="*/ 15300 w 965565"/>
              <a:gd name="connsiteY5" fmla="*/ 212040 h 690861"/>
              <a:gd name="connsiteX6" fmla="*/ 217325 w 965565"/>
              <a:gd name="connsiteY6" fmla="*/ 616090 h 690861"/>
              <a:gd name="connsiteX7" fmla="*/ 284667 w 965565"/>
              <a:gd name="connsiteY7" fmla="*/ 690861 h 690861"/>
              <a:gd name="connsiteX0" fmla="*/ 284667 w 965565"/>
              <a:gd name="connsiteY0" fmla="*/ 692730 h 692730"/>
              <a:gd name="connsiteX1" fmla="*/ 430018 w 965565"/>
              <a:gd name="connsiteY1" fmla="*/ 604053 h 692730"/>
              <a:gd name="connsiteX2" fmla="*/ 820834 w 965565"/>
              <a:gd name="connsiteY2" fmla="*/ 515659 h 692730"/>
              <a:gd name="connsiteX3" fmla="*/ 954560 w 965565"/>
              <a:gd name="connsiteY3" fmla="*/ 224577 h 692730"/>
              <a:gd name="connsiteX4" fmla="*/ 612906 w 965565"/>
              <a:gd name="connsiteY4" fmla="*/ 4882 h 692730"/>
              <a:gd name="connsiteX5" fmla="*/ 15300 w 965565"/>
              <a:gd name="connsiteY5" fmla="*/ 213909 h 692730"/>
              <a:gd name="connsiteX6" fmla="*/ 217325 w 965565"/>
              <a:gd name="connsiteY6" fmla="*/ 617959 h 692730"/>
              <a:gd name="connsiteX7" fmla="*/ 284667 w 965565"/>
              <a:gd name="connsiteY7" fmla="*/ 692730 h 692730"/>
              <a:gd name="connsiteX0" fmla="*/ 284667 w 965565"/>
              <a:gd name="connsiteY0" fmla="*/ 698077 h 698077"/>
              <a:gd name="connsiteX1" fmla="*/ 430018 w 965565"/>
              <a:gd name="connsiteY1" fmla="*/ 609400 h 698077"/>
              <a:gd name="connsiteX2" fmla="*/ 820834 w 965565"/>
              <a:gd name="connsiteY2" fmla="*/ 521006 h 698077"/>
              <a:gd name="connsiteX3" fmla="*/ 954560 w 965565"/>
              <a:gd name="connsiteY3" fmla="*/ 229924 h 698077"/>
              <a:gd name="connsiteX4" fmla="*/ 612906 w 965565"/>
              <a:gd name="connsiteY4" fmla="*/ 10229 h 698077"/>
              <a:gd name="connsiteX5" fmla="*/ 15300 w 965565"/>
              <a:gd name="connsiteY5" fmla="*/ 219256 h 698077"/>
              <a:gd name="connsiteX6" fmla="*/ 217325 w 965565"/>
              <a:gd name="connsiteY6" fmla="*/ 623306 h 698077"/>
              <a:gd name="connsiteX7" fmla="*/ 284667 w 965565"/>
              <a:gd name="connsiteY7" fmla="*/ 698077 h 698077"/>
              <a:gd name="connsiteX0" fmla="*/ 284667 w 965565"/>
              <a:gd name="connsiteY0" fmla="*/ 701303 h 701303"/>
              <a:gd name="connsiteX1" fmla="*/ 430018 w 965565"/>
              <a:gd name="connsiteY1" fmla="*/ 612626 h 701303"/>
              <a:gd name="connsiteX2" fmla="*/ 820834 w 965565"/>
              <a:gd name="connsiteY2" fmla="*/ 524232 h 701303"/>
              <a:gd name="connsiteX3" fmla="*/ 954560 w 965565"/>
              <a:gd name="connsiteY3" fmla="*/ 233150 h 701303"/>
              <a:gd name="connsiteX4" fmla="*/ 612906 w 965565"/>
              <a:gd name="connsiteY4" fmla="*/ 13455 h 701303"/>
              <a:gd name="connsiteX5" fmla="*/ 15300 w 965565"/>
              <a:gd name="connsiteY5" fmla="*/ 222482 h 701303"/>
              <a:gd name="connsiteX6" fmla="*/ 217325 w 965565"/>
              <a:gd name="connsiteY6" fmla="*/ 626532 h 701303"/>
              <a:gd name="connsiteX7" fmla="*/ 284667 w 965565"/>
              <a:gd name="connsiteY7" fmla="*/ 701303 h 701303"/>
              <a:gd name="connsiteX0" fmla="*/ 304497 w 985395"/>
              <a:gd name="connsiteY0" fmla="*/ 692240 h 692240"/>
              <a:gd name="connsiteX1" fmla="*/ 449848 w 985395"/>
              <a:gd name="connsiteY1" fmla="*/ 603563 h 692240"/>
              <a:gd name="connsiteX2" fmla="*/ 840664 w 985395"/>
              <a:gd name="connsiteY2" fmla="*/ 515169 h 692240"/>
              <a:gd name="connsiteX3" fmla="*/ 974390 w 985395"/>
              <a:gd name="connsiteY3" fmla="*/ 224087 h 692240"/>
              <a:gd name="connsiteX4" fmla="*/ 632736 w 985395"/>
              <a:gd name="connsiteY4" fmla="*/ 4392 h 692240"/>
              <a:gd name="connsiteX5" fmla="*/ 12026 w 985395"/>
              <a:gd name="connsiteY5" fmla="*/ 215274 h 692240"/>
              <a:gd name="connsiteX6" fmla="*/ 237155 w 985395"/>
              <a:gd name="connsiteY6" fmla="*/ 617469 h 692240"/>
              <a:gd name="connsiteX7" fmla="*/ 304497 w 985395"/>
              <a:gd name="connsiteY7" fmla="*/ 692240 h 692240"/>
              <a:gd name="connsiteX0" fmla="*/ 315765 w 996663"/>
              <a:gd name="connsiteY0" fmla="*/ 693412 h 693412"/>
              <a:gd name="connsiteX1" fmla="*/ 461116 w 996663"/>
              <a:gd name="connsiteY1" fmla="*/ 604735 h 693412"/>
              <a:gd name="connsiteX2" fmla="*/ 851932 w 996663"/>
              <a:gd name="connsiteY2" fmla="*/ 516341 h 693412"/>
              <a:gd name="connsiteX3" fmla="*/ 985658 w 996663"/>
              <a:gd name="connsiteY3" fmla="*/ 225259 h 693412"/>
              <a:gd name="connsiteX4" fmla="*/ 644004 w 996663"/>
              <a:gd name="connsiteY4" fmla="*/ 5564 h 693412"/>
              <a:gd name="connsiteX5" fmla="*/ 10662 w 996663"/>
              <a:gd name="connsiteY5" fmla="*/ 212120 h 693412"/>
              <a:gd name="connsiteX6" fmla="*/ 248423 w 996663"/>
              <a:gd name="connsiteY6" fmla="*/ 618641 h 693412"/>
              <a:gd name="connsiteX7" fmla="*/ 315765 w 996663"/>
              <a:gd name="connsiteY7" fmla="*/ 693412 h 693412"/>
              <a:gd name="connsiteX0" fmla="*/ 315765 w 996663"/>
              <a:gd name="connsiteY0" fmla="*/ 698196 h 698196"/>
              <a:gd name="connsiteX1" fmla="*/ 461116 w 996663"/>
              <a:gd name="connsiteY1" fmla="*/ 609519 h 698196"/>
              <a:gd name="connsiteX2" fmla="*/ 851932 w 996663"/>
              <a:gd name="connsiteY2" fmla="*/ 521125 h 698196"/>
              <a:gd name="connsiteX3" fmla="*/ 985658 w 996663"/>
              <a:gd name="connsiteY3" fmla="*/ 230043 h 698196"/>
              <a:gd name="connsiteX4" fmla="*/ 644004 w 996663"/>
              <a:gd name="connsiteY4" fmla="*/ 10348 h 698196"/>
              <a:gd name="connsiteX5" fmla="*/ 10662 w 996663"/>
              <a:gd name="connsiteY5" fmla="*/ 216904 h 698196"/>
              <a:gd name="connsiteX6" fmla="*/ 248423 w 996663"/>
              <a:gd name="connsiteY6" fmla="*/ 623425 h 698196"/>
              <a:gd name="connsiteX7" fmla="*/ 315765 w 996663"/>
              <a:gd name="connsiteY7" fmla="*/ 698196 h 698196"/>
              <a:gd name="connsiteX0" fmla="*/ 316803 w 997701"/>
              <a:gd name="connsiteY0" fmla="*/ 698196 h 698196"/>
              <a:gd name="connsiteX1" fmla="*/ 462154 w 997701"/>
              <a:gd name="connsiteY1" fmla="*/ 609519 h 698196"/>
              <a:gd name="connsiteX2" fmla="*/ 852970 w 997701"/>
              <a:gd name="connsiteY2" fmla="*/ 521125 h 698196"/>
              <a:gd name="connsiteX3" fmla="*/ 986696 w 997701"/>
              <a:gd name="connsiteY3" fmla="*/ 230043 h 698196"/>
              <a:gd name="connsiteX4" fmla="*/ 645042 w 997701"/>
              <a:gd name="connsiteY4" fmla="*/ 10348 h 698196"/>
              <a:gd name="connsiteX5" fmla="*/ 11700 w 997701"/>
              <a:gd name="connsiteY5" fmla="*/ 216904 h 698196"/>
              <a:gd name="connsiteX6" fmla="*/ 239643 w 997701"/>
              <a:gd name="connsiteY6" fmla="*/ 612389 h 698196"/>
              <a:gd name="connsiteX7" fmla="*/ 316803 w 997701"/>
              <a:gd name="connsiteY7" fmla="*/ 698196 h 698196"/>
              <a:gd name="connsiteX0" fmla="*/ 317342 w 998240"/>
              <a:gd name="connsiteY0" fmla="*/ 698196 h 698196"/>
              <a:gd name="connsiteX1" fmla="*/ 462693 w 998240"/>
              <a:gd name="connsiteY1" fmla="*/ 609519 h 698196"/>
              <a:gd name="connsiteX2" fmla="*/ 853509 w 998240"/>
              <a:gd name="connsiteY2" fmla="*/ 521125 h 698196"/>
              <a:gd name="connsiteX3" fmla="*/ 987235 w 998240"/>
              <a:gd name="connsiteY3" fmla="*/ 230043 h 698196"/>
              <a:gd name="connsiteX4" fmla="*/ 645581 w 998240"/>
              <a:gd name="connsiteY4" fmla="*/ 10348 h 698196"/>
              <a:gd name="connsiteX5" fmla="*/ 12239 w 998240"/>
              <a:gd name="connsiteY5" fmla="*/ 216904 h 698196"/>
              <a:gd name="connsiteX6" fmla="*/ 235600 w 998240"/>
              <a:gd name="connsiteY6" fmla="*/ 598262 h 698196"/>
              <a:gd name="connsiteX7" fmla="*/ 317342 w 998240"/>
              <a:gd name="connsiteY7" fmla="*/ 698196 h 69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8240" h="698196">
                <a:moveTo>
                  <a:pt x="317342" y="698196"/>
                </a:moveTo>
                <a:cubicBezTo>
                  <a:pt x="345917" y="659144"/>
                  <a:pt x="373332" y="639031"/>
                  <a:pt x="462693" y="609519"/>
                </a:cubicBezTo>
                <a:cubicBezTo>
                  <a:pt x="552054" y="580007"/>
                  <a:pt x="733017" y="605898"/>
                  <a:pt x="853509" y="521125"/>
                </a:cubicBezTo>
                <a:cubicBezTo>
                  <a:pt x="974000" y="436353"/>
                  <a:pt x="1021890" y="315172"/>
                  <a:pt x="987235" y="230043"/>
                </a:cubicBezTo>
                <a:cubicBezTo>
                  <a:pt x="952580" y="144914"/>
                  <a:pt x="815345" y="23398"/>
                  <a:pt x="645581" y="10348"/>
                </a:cubicBezTo>
                <a:cubicBezTo>
                  <a:pt x="475817" y="-2702"/>
                  <a:pt x="103885" y="-43461"/>
                  <a:pt x="12239" y="216904"/>
                </a:cubicBezTo>
                <a:cubicBezTo>
                  <a:pt x="-23194" y="379972"/>
                  <a:pt x="8810" y="523872"/>
                  <a:pt x="235600" y="598262"/>
                </a:cubicBezTo>
                <a:cubicBezTo>
                  <a:pt x="288750" y="616264"/>
                  <a:pt x="317342" y="698196"/>
                  <a:pt x="317342" y="698196"/>
                </a:cubicBezTo>
                <a:close/>
              </a:path>
            </a:pathLst>
          </a:custGeom>
          <a:solidFill>
            <a:schemeClr val="bg2">
              <a:lumMod val="90000"/>
            </a:schemeClr>
          </a:solidFill>
          <a:ln w="19050" cap="flat">
            <a:noFill/>
            <a:prstDash val="solid"/>
            <a:miter/>
          </a:ln>
        </p:spPr>
        <p:txBody>
          <a:bodyPr rtlCol="0" anchor="ctr"/>
          <a:lstStyle/>
          <a:p>
            <a:endParaRPr lang="en-US"/>
          </a:p>
        </p:txBody>
      </p:sp>
      <p:sp>
        <p:nvSpPr>
          <p:cNvPr id="66" name="Freeform: Shape 47">
            <a:extLst>
              <a:ext uri="{FF2B5EF4-FFF2-40B4-BE49-F238E27FC236}">
                <a16:creationId xmlns:a16="http://schemas.microsoft.com/office/drawing/2014/main" id="{BD3862F6-F725-4967-A88E-DF1AA45F65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3939">
            <a:off x="1123479" y="943645"/>
            <a:ext cx="5411045" cy="2805442"/>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 name="connsiteX0" fmla="*/ 284667 w 965396"/>
              <a:gd name="connsiteY0" fmla="*/ 704847 h 704847"/>
              <a:gd name="connsiteX1" fmla="*/ 430018 w 965396"/>
              <a:gd name="connsiteY1" fmla="*/ 616170 h 704847"/>
              <a:gd name="connsiteX2" fmla="*/ 820834 w 965396"/>
              <a:gd name="connsiteY2" fmla="*/ 527776 h 704847"/>
              <a:gd name="connsiteX3" fmla="*/ 954560 w 965396"/>
              <a:gd name="connsiteY3" fmla="*/ 236694 h 704847"/>
              <a:gd name="connsiteX4" fmla="*/ 615480 w 965396"/>
              <a:gd name="connsiteY4" fmla="*/ 8123 h 704847"/>
              <a:gd name="connsiteX5" fmla="*/ 15300 w 965396"/>
              <a:gd name="connsiteY5" fmla="*/ 226026 h 704847"/>
              <a:gd name="connsiteX6" fmla="*/ 217325 w 965396"/>
              <a:gd name="connsiteY6" fmla="*/ 630076 h 704847"/>
              <a:gd name="connsiteX7" fmla="*/ 284667 w 965396"/>
              <a:gd name="connsiteY7" fmla="*/ 704847 h 704847"/>
              <a:gd name="connsiteX0" fmla="*/ 284667 w 965565"/>
              <a:gd name="connsiteY0" fmla="*/ 696988 h 696988"/>
              <a:gd name="connsiteX1" fmla="*/ 430018 w 965565"/>
              <a:gd name="connsiteY1" fmla="*/ 608311 h 696988"/>
              <a:gd name="connsiteX2" fmla="*/ 820834 w 965565"/>
              <a:gd name="connsiteY2" fmla="*/ 519917 h 696988"/>
              <a:gd name="connsiteX3" fmla="*/ 954560 w 965565"/>
              <a:gd name="connsiteY3" fmla="*/ 228835 h 696988"/>
              <a:gd name="connsiteX4" fmla="*/ 612906 w 965565"/>
              <a:gd name="connsiteY4" fmla="*/ 9140 h 696988"/>
              <a:gd name="connsiteX5" fmla="*/ 15300 w 965565"/>
              <a:gd name="connsiteY5" fmla="*/ 218167 h 696988"/>
              <a:gd name="connsiteX6" fmla="*/ 217325 w 965565"/>
              <a:gd name="connsiteY6" fmla="*/ 622217 h 696988"/>
              <a:gd name="connsiteX7" fmla="*/ 284667 w 965565"/>
              <a:gd name="connsiteY7" fmla="*/ 696988 h 696988"/>
              <a:gd name="connsiteX0" fmla="*/ 284667 w 965565"/>
              <a:gd name="connsiteY0" fmla="*/ 688453 h 688453"/>
              <a:gd name="connsiteX1" fmla="*/ 430018 w 965565"/>
              <a:gd name="connsiteY1" fmla="*/ 599776 h 688453"/>
              <a:gd name="connsiteX2" fmla="*/ 820834 w 965565"/>
              <a:gd name="connsiteY2" fmla="*/ 511382 h 688453"/>
              <a:gd name="connsiteX3" fmla="*/ 954560 w 965565"/>
              <a:gd name="connsiteY3" fmla="*/ 220300 h 688453"/>
              <a:gd name="connsiteX4" fmla="*/ 612906 w 965565"/>
              <a:gd name="connsiteY4" fmla="*/ 605 h 688453"/>
              <a:gd name="connsiteX5" fmla="*/ 15300 w 965565"/>
              <a:gd name="connsiteY5" fmla="*/ 209632 h 688453"/>
              <a:gd name="connsiteX6" fmla="*/ 217325 w 965565"/>
              <a:gd name="connsiteY6" fmla="*/ 613682 h 688453"/>
              <a:gd name="connsiteX7" fmla="*/ 284667 w 965565"/>
              <a:gd name="connsiteY7" fmla="*/ 688453 h 688453"/>
              <a:gd name="connsiteX0" fmla="*/ 284667 w 965565"/>
              <a:gd name="connsiteY0" fmla="*/ 690861 h 690861"/>
              <a:gd name="connsiteX1" fmla="*/ 430018 w 965565"/>
              <a:gd name="connsiteY1" fmla="*/ 602184 h 690861"/>
              <a:gd name="connsiteX2" fmla="*/ 820834 w 965565"/>
              <a:gd name="connsiteY2" fmla="*/ 513790 h 690861"/>
              <a:gd name="connsiteX3" fmla="*/ 954560 w 965565"/>
              <a:gd name="connsiteY3" fmla="*/ 222708 h 690861"/>
              <a:gd name="connsiteX4" fmla="*/ 612906 w 965565"/>
              <a:gd name="connsiteY4" fmla="*/ 3013 h 690861"/>
              <a:gd name="connsiteX5" fmla="*/ 15300 w 965565"/>
              <a:gd name="connsiteY5" fmla="*/ 212040 h 690861"/>
              <a:gd name="connsiteX6" fmla="*/ 217325 w 965565"/>
              <a:gd name="connsiteY6" fmla="*/ 616090 h 690861"/>
              <a:gd name="connsiteX7" fmla="*/ 284667 w 965565"/>
              <a:gd name="connsiteY7" fmla="*/ 690861 h 690861"/>
              <a:gd name="connsiteX0" fmla="*/ 284667 w 965565"/>
              <a:gd name="connsiteY0" fmla="*/ 692730 h 692730"/>
              <a:gd name="connsiteX1" fmla="*/ 430018 w 965565"/>
              <a:gd name="connsiteY1" fmla="*/ 604053 h 692730"/>
              <a:gd name="connsiteX2" fmla="*/ 820834 w 965565"/>
              <a:gd name="connsiteY2" fmla="*/ 515659 h 692730"/>
              <a:gd name="connsiteX3" fmla="*/ 954560 w 965565"/>
              <a:gd name="connsiteY3" fmla="*/ 224577 h 692730"/>
              <a:gd name="connsiteX4" fmla="*/ 612906 w 965565"/>
              <a:gd name="connsiteY4" fmla="*/ 4882 h 692730"/>
              <a:gd name="connsiteX5" fmla="*/ 15300 w 965565"/>
              <a:gd name="connsiteY5" fmla="*/ 213909 h 692730"/>
              <a:gd name="connsiteX6" fmla="*/ 217325 w 965565"/>
              <a:gd name="connsiteY6" fmla="*/ 617959 h 692730"/>
              <a:gd name="connsiteX7" fmla="*/ 284667 w 965565"/>
              <a:gd name="connsiteY7" fmla="*/ 692730 h 692730"/>
              <a:gd name="connsiteX0" fmla="*/ 284667 w 965565"/>
              <a:gd name="connsiteY0" fmla="*/ 698077 h 698077"/>
              <a:gd name="connsiteX1" fmla="*/ 430018 w 965565"/>
              <a:gd name="connsiteY1" fmla="*/ 609400 h 698077"/>
              <a:gd name="connsiteX2" fmla="*/ 820834 w 965565"/>
              <a:gd name="connsiteY2" fmla="*/ 521006 h 698077"/>
              <a:gd name="connsiteX3" fmla="*/ 954560 w 965565"/>
              <a:gd name="connsiteY3" fmla="*/ 229924 h 698077"/>
              <a:gd name="connsiteX4" fmla="*/ 612906 w 965565"/>
              <a:gd name="connsiteY4" fmla="*/ 10229 h 698077"/>
              <a:gd name="connsiteX5" fmla="*/ 15300 w 965565"/>
              <a:gd name="connsiteY5" fmla="*/ 219256 h 698077"/>
              <a:gd name="connsiteX6" fmla="*/ 217325 w 965565"/>
              <a:gd name="connsiteY6" fmla="*/ 623306 h 698077"/>
              <a:gd name="connsiteX7" fmla="*/ 284667 w 965565"/>
              <a:gd name="connsiteY7" fmla="*/ 698077 h 698077"/>
              <a:gd name="connsiteX0" fmla="*/ 284667 w 965565"/>
              <a:gd name="connsiteY0" fmla="*/ 701303 h 701303"/>
              <a:gd name="connsiteX1" fmla="*/ 430018 w 965565"/>
              <a:gd name="connsiteY1" fmla="*/ 612626 h 701303"/>
              <a:gd name="connsiteX2" fmla="*/ 820834 w 965565"/>
              <a:gd name="connsiteY2" fmla="*/ 524232 h 701303"/>
              <a:gd name="connsiteX3" fmla="*/ 954560 w 965565"/>
              <a:gd name="connsiteY3" fmla="*/ 233150 h 701303"/>
              <a:gd name="connsiteX4" fmla="*/ 612906 w 965565"/>
              <a:gd name="connsiteY4" fmla="*/ 13455 h 701303"/>
              <a:gd name="connsiteX5" fmla="*/ 15300 w 965565"/>
              <a:gd name="connsiteY5" fmla="*/ 222482 h 701303"/>
              <a:gd name="connsiteX6" fmla="*/ 217325 w 965565"/>
              <a:gd name="connsiteY6" fmla="*/ 626532 h 701303"/>
              <a:gd name="connsiteX7" fmla="*/ 284667 w 965565"/>
              <a:gd name="connsiteY7" fmla="*/ 701303 h 701303"/>
              <a:gd name="connsiteX0" fmla="*/ 304497 w 985395"/>
              <a:gd name="connsiteY0" fmla="*/ 692240 h 692240"/>
              <a:gd name="connsiteX1" fmla="*/ 449848 w 985395"/>
              <a:gd name="connsiteY1" fmla="*/ 603563 h 692240"/>
              <a:gd name="connsiteX2" fmla="*/ 840664 w 985395"/>
              <a:gd name="connsiteY2" fmla="*/ 515169 h 692240"/>
              <a:gd name="connsiteX3" fmla="*/ 974390 w 985395"/>
              <a:gd name="connsiteY3" fmla="*/ 224087 h 692240"/>
              <a:gd name="connsiteX4" fmla="*/ 632736 w 985395"/>
              <a:gd name="connsiteY4" fmla="*/ 4392 h 692240"/>
              <a:gd name="connsiteX5" fmla="*/ 12026 w 985395"/>
              <a:gd name="connsiteY5" fmla="*/ 215274 h 692240"/>
              <a:gd name="connsiteX6" fmla="*/ 237155 w 985395"/>
              <a:gd name="connsiteY6" fmla="*/ 617469 h 692240"/>
              <a:gd name="connsiteX7" fmla="*/ 304497 w 985395"/>
              <a:gd name="connsiteY7" fmla="*/ 692240 h 692240"/>
              <a:gd name="connsiteX0" fmla="*/ 315765 w 996663"/>
              <a:gd name="connsiteY0" fmla="*/ 693412 h 693412"/>
              <a:gd name="connsiteX1" fmla="*/ 461116 w 996663"/>
              <a:gd name="connsiteY1" fmla="*/ 604735 h 693412"/>
              <a:gd name="connsiteX2" fmla="*/ 851932 w 996663"/>
              <a:gd name="connsiteY2" fmla="*/ 516341 h 693412"/>
              <a:gd name="connsiteX3" fmla="*/ 985658 w 996663"/>
              <a:gd name="connsiteY3" fmla="*/ 225259 h 693412"/>
              <a:gd name="connsiteX4" fmla="*/ 644004 w 996663"/>
              <a:gd name="connsiteY4" fmla="*/ 5564 h 693412"/>
              <a:gd name="connsiteX5" fmla="*/ 10662 w 996663"/>
              <a:gd name="connsiteY5" fmla="*/ 212120 h 693412"/>
              <a:gd name="connsiteX6" fmla="*/ 248423 w 996663"/>
              <a:gd name="connsiteY6" fmla="*/ 618641 h 693412"/>
              <a:gd name="connsiteX7" fmla="*/ 315765 w 996663"/>
              <a:gd name="connsiteY7" fmla="*/ 693412 h 693412"/>
              <a:gd name="connsiteX0" fmla="*/ 315765 w 996663"/>
              <a:gd name="connsiteY0" fmla="*/ 698196 h 698196"/>
              <a:gd name="connsiteX1" fmla="*/ 461116 w 996663"/>
              <a:gd name="connsiteY1" fmla="*/ 609519 h 698196"/>
              <a:gd name="connsiteX2" fmla="*/ 851932 w 996663"/>
              <a:gd name="connsiteY2" fmla="*/ 521125 h 698196"/>
              <a:gd name="connsiteX3" fmla="*/ 985658 w 996663"/>
              <a:gd name="connsiteY3" fmla="*/ 230043 h 698196"/>
              <a:gd name="connsiteX4" fmla="*/ 644004 w 996663"/>
              <a:gd name="connsiteY4" fmla="*/ 10348 h 698196"/>
              <a:gd name="connsiteX5" fmla="*/ 10662 w 996663"/>
              <a:gd name="connsiteY5" fmla="*/ 216904 h 698196"/>
              <a:gd name="connsiteX6" fmla="*/ 248423 w 996663"/>
              <a:gd name="connsiteY6" fmla="*/ 623425 h 698196"/>
              <a:gd name="connsiteX7" fmla="*/ 315765 w 996663"/>
              <a:gd name="connsiteY7" fmla="*/ 698196 h 698196"/>
              <a:gd name="connsiteX0" fmla="*/ 316803 w 997701"/>
              <a:gd name="connsiteY0" fmla="*/ 698196 h 698196"/>
              <a:gd name="connsiteX1" fmla="*/ 462154 w 997701"/>
              <a:gd name="connsiteY1" fmla="*/ 609519 h 698196"/>
              <a:gd name="connsiteX2" fmla="*/ 852970 w 997701"/>
              <a:gd name="connsiteY2" fmla="*/ 521125 h 698196"/>
              <a:gd name="connsiteX3" fmla="*/ 986696 w 997701"/>
              <a:gd name="connsiteY3" fmla="*/ 230043 h 698196"/>
              <a:gd name="connsiteX4" fmla="*/ 645042 w 997701"/>
              <a:gd name="connsiteY4" fmla="*/ 10348 h 698196"/>
              <a:gd name="connsiteX5" fmla="*/ 11700 w 997701"/>
              <a:gd name="connsiteY5" fmla="*/ 216904 h 698196"/>
              <a:gd name="connsiteX6" fmla="*/ 239643 w 997701"/>
              <a:gd name="connsiteY6" fmla="*/ 612389 h 698196"/>
              <a:gd name="connsiteX7" fmla="*/ 316803 w 997701"/>
              <a:gd name="connsiteY7" fmla="*/ 698196 h 698196"/>
              <a:gd name="connsiteX0" fmla="*/ 317342 w 998240"/>
              <a:gd name="connsiteY0" fmla="*/ 698196 h 698196"/>
              <a:gd name="connsiteX1" fmla="*/ 462693 w 998240"/>
              <a:gd name="connsiteY1" fmla="*/ 609519 h 698196"/>
              <a:gd name="connsiteX2" fmla="*/ 853509 w 998240"/>
              <a:gd name="connsiteY2" fmla="*/ 521125 h 698196"/>
              <a:gd name="connsiteX3" fmla="*/ 987235 w 998240"/>
              <a:gd name="connsiteY3" fmla="*/ 230043 h 698196"/>
              <a:gd name="connsiteX4" fmla="*/ 645581 w 998240"/>
              <a:gd name="connsiteY4" fmla="*/ 10348 h 698196"/>
              <a:gd name="connsiteX5" fmla="*/ 12239 w 998240"/>
              <a:gd name="connsiteY5" fmla="*/ 216904 h 698196"/>
              <a:gd name="connsiteX6" fmla="*/ 235600 w 998240"/>
              <a:gd name="connsiteY6" fmla="*/ 598262 h 698196"/>
              <a:gd name="connsiteX7" fmla="*/ 317342 w 998240"/>
              <a:gd name="connsiteY7" fmla="*/ 698196 h 69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8240" h="698196">
                <a:moveTo>
                  <a:pt x="317342" y="698196"/>
                </a:moveTo>
                <a:cubicBezTo>
                  <a:pt x="345917" y="659144"/>
                  <a:pt x="373332" y="639031"/>
                  <a:pt x="462693" y="609519"/>
                </a:cubicBezTo>
                <a:cubicBezTo>
                  <a:pt x="552054" y="580007"/>
                  <a:pt x="733017" y="605898"/>
                  <a:pt x="853509" y="521125"/>
                </a:cubicBezTo>
                <a:cubicBezTo>
                  <a:pt x="974000" y="436353"/>
                  <a:pt x="1021890" y="315172"/>
                  <a:pt x="987235" y="230043"/>
                </a:cubicBezTo>
                <a:cubicBezTo>
                  <a:pt x="952580" y="144914"/>
                  <a:pt x="815345" y="23398"/>
                  <a:pt x="645581" y="10348"/>
                </a:cubicBezTo>
                <a:cubicBezTo>
                  <a:pt x="475817" y="-2702"/>
                  <a:pt x="103885" y="-43461"/>
                  <a:pt x="12239" y="216904"/>
                </a:cubicBezTo>
                <a:cubicBezTo>
                  <a:pt x="-23194" y="379972"/>
                  <a:pt x="8810" y="523872"/>
                  <a:pt x="235600" y="598262"/>
                </a:cubicBezTo>
                <a:cubicBezTo>
                  <a:pt x="288750" y="616264"/>
                  <a:pt x="317342" y="698196"/>
                  <a:pt x="317342" y="698196"/>
                </a:cubicBezTo>
                <a:close/>
              </a:path>
            </a:pathLst>
          </a:custGeom>
          <a:noFill/>
          <a:ln w="19050" cap="flat">
            <a:solidFill>
              <a:schemeClr val="tx1"/>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7DC69830-653A-4117-A058-72242329CDF7}"/>
              </a:ext>
            </a:extLst>
          </p:cNvPr>
          <p:cNvSpPr>
            <a:spLocks noGrp="1"/>
          </p:cNvSpPr>
          <p:nvPr>
            <p:ph type="title"/>
          </p:nvPr>
        </p:nvSpPr>
        <p:spPr>
          <a:xfrm>
            <a:off x="1397358" y="1410238"/>
            <a:ext cx="4550760" cy="1783236"/>
          </a:xfrm>
        </p:spPr>
        <p:txBody>
          <a:bodyPr vert="horz" lIns="91440" tIns="45720" rIns="91440" bIns="45720" rtlCol="0" anchor="ctr">
            <a:normAutofit/>
          </a:bodyPr>
          <a:lstStyle/>
          <a:p>
            <a:pPr algn="ctr"/>
            <a:r>
              <a:rPr lang="en-US" b="1" kern="1200" cap="all" spc="100" baseline="0" dirty="0">
                <a:solidFill>
                  <a:schemeClr val="accent1"/>
                </a:solidFill>
                <a:latin typeface="+mj-lt"/>
                <a:ea typeface="+mj-ea"/>
                <a:cs typeface="+mj-cs"/>
              </a:rPr>
              <a:t>THE MAMMALIAN BRAIN</a:t>
            </a:r>
            <a:endParaRPr lang="en-US" b="1" kern="1200" spc="100" baseline="0" dirty="0">
              <a:solidFill>
                <a:schemeClr val="accent1"/>
              </a:solidFill>
              <a:latin typeface="+mj-lt"/>
              <a:ea typeface="+mj-ea"/>
              <a:cs typeface="+mj-cs"/>
            </a:endParaRPr>
          </a:p>
          <a:p>
            <a:pPr algn="ctr"/>
            <a:endParaRPr lang="en-US" b="1" kern="1200" spc="100" baseline="0">
              <a:solidFill>
                <a:schemeClr val="tx1"/>
              </a:solidFill>
              <a:latin typeface="+mj-lt"/>
              <a:ea typeface="+mj-ea"/>
              <a:cs typeface="+mj-cs"/>
            </a:endParaRPr>
          </a:p>
        </p:txBody>
      </p:sp>
      <p:pic>
        <p:nvPicPr>
          <p:cNvPr id="8" name="Content Placeholder 7" descr="Tangled multi-coloured wire">
            <a:extLst>
              <a:ext uri="{FF2B5EF4-FFF2-40B4-BE49-F238E27FC236}">
                <a16:creationId xmlns:a16="http://schemas.microsoft.com/office/drawing/2014/main" id="{D6767F06-CD07-403A-9D9B-687CF337B873}"/>
              </a:ext>
            </a:extLst>
          </p:cNvPr>
          <p:cNvPicPr>
            <a:picLocks noGrp="1" noChangeAspect="1"/>
          </p:cNvPicPr>
          <p:nvPr>
            <p:ph idx="1"/>
          </p:nvPr>
        </p:nvPicPr>
        <p:blipFill rotWithShape="1">
          <a:blip r:embed="rId2"/>
          <a:srcRect l="14730" r="13825"/>
          <a:stretch/>
        </p:blipFill>
        <p:spPr>
          <a:xfrm>
            <a:off x="1497323" y="4305448"/>
            <a:ext cx="2097928" cy="1960051"/>
          </a:xfrm>
          <a:custGeom>
            <a:avLst/>
            <a:gdLst/>
            <a:ahLst/>
            <a:cxnLst/>
            <a:rect l="l" t="t" r="r" b="b"/>
            <a:pathLst>
              <a:path w="2306958" h="2155344">
                <a:moveTo>
                  <a:pt x="1234085" y="115"/>
                </a:moveTo>
                <a:cubicBezTo>
                  <a:pt x="1786461" y="-7159"/>
                  <a:pt x="2133902" y="331964"/>
                  <a:pt x="2256434" y="799252"/>
                </a:cubicBezTo>
                <a:cubicBezTo>
                  <a:pt x="2498114" y="1720928"/>
                  <a:pt x="1813698" y="2016726"/>
                  <a:pt x="1451936" y="2123161"/>
                </a:cubicBezTo>
                <a:cubicBezTo>
                  <a:pt x="1090174" y="2229596"/>
                  <a:pt x="295335" y="2089577"/>
                  <a:pt x="85863" y="1437863"/>
                </a:cubicBezTo>
                <a:cubicBezTo>
                  <a:pt x="-123610" y="786148"/>
                  <a:pt x="24223" y="283199"/>
                  <a:pt x="819174" y="63174"/>
                </a:cubicBezTo>
                <a:cubicBezTo>
                  <a:pt x="968228" y="21919"/>
                  <a:pt x="1106613" y="1793"/>
                  <a:pt x="1234085" y="115"/>
                </a:cubicBezTo>
                <a:close/>
              </a:path>
            </a:pathLst>
          </a:custGeom>
        </p:spPr>
      </p:pic>
      <p:sp>
        <p:nvSpPr>
          <p:cNvPr id="67" name="Oval 5">
            <a:extLst>
              <a:ext uri="{FF2B5EF4-FFF2-40B4-BE49-F238E27FC236}">
                <a16:creationId xmlns:a16="http://schemas.microsoft.com/office/drawing/2014/main" id="{6A539413-A961-420D-9A07-1B1B7ECB60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718407">
            <a:off x="1539536" y="4322755"/>
            <a:ext cx="2059687" cy="1958440"/>
          </a:xfrm>
          <a:custGeom>
            <a:avLst/>
            <a:gdLst>
              <a:gd name="connsiteX0" fmla="*/ 0 w 3164619"/>
              <a:gd name="connsiteY0" fmla="*/ 1529142 h 3058283"/>
              <a:gd name="connsiteX1" fmla="*/ 1582310 w 3164619"/>
              <a:gd name="connsiteY1" fmla="*/ 0 h 3058283"/>
              <a:gd name="connsiteX2" fmla="*/ 3164620 w 3164619"/>
              <a:gd name="connsiteY2" fmla="*/ 1529142 h 3058283"/>
              <a:gd name="connsiteX3" fmla="*/ 1582310 w 3164619"/>
              <a:gd name="connsiteY3" fmla="*/ 3058284 h 3058283"/>
              <a:gd name="connsiteX4" fmla="*/ 0 w 3164619"/>
              <a:gd name="connsiteY4" fmla="*/ 1529142 h 3058283"/>
              <a:gd name="connsiteX0" fmla="*/ 294 w 3164914"/>
              <a:gd name="connsiteY0" fmla="*/ 1529142 h 3058284"/>
              <a:gd name="connsiteX1" fmla="*/ 1487189 w 3164914"/>
              <a:gd name="connsiteY1" fmla="*/ 0 h 3058284"/>
              <a:gd name="connsiteX2" fmla="*/ 3164914 w 3164914"/>
              <a:gd name="connsiteY2" fmla="*/ 1529142 h 3058284"/>
              <a:gd name="connsiteX3" fmla="*/ 1582604 w 3164914"/>
              <a:gd name="connsiteY3" fmla="*/ 3058284 h 3058284"/>
              <a:gd name="connsiteX4" fmla="*/ 294 w 3164914"/>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84 w 3212512"/>
              <a:gd name="connsiteY0" fmla="*/ 1624823 h 3061381"/>
              <a:gd name="connsiteX1" fmla="*/ 1534787 w 3212512"/>
              <a:gd name="connsiteY1" fmla="*/ 265 h 3061381"/>
              <a:gd name="connsiteX2" fmla="*/ 3212512 w 3212512"/>
              <a:gd name="connsiteY2" fmla="*/ 1529407 h 3061381"/>
              <a:gd name="connsiteX3" fmla="*/ 1630202 w 3212512"/>
              <a:gd name="connsiteY3" fmla="*/ 3058549 h 3061381"/>
              <a:gd name="connsiteX4" fmla="*/ 184 w 3212512"/>
              <a:gd name="connsiteY4" fmla="*/ 1624823 h 3061381"/>
              <a:gd name="connsiteX0" fmla="*/ 335 w 3212663"/>
              <a:gd name="connsiteY0" fmla="*/ 1624823 h 3058748"/>
              <a:gd name="connsiteX1" fmla="*/ 1503133 w 3212663"/>
              <a:gd name="connsiteY1" fmla="*/ 265 h 3058748"/>
              <a:gd name="connsiteX2" fmla="*/ 3212663 w 3212663"/>
              <a:gd name="connsiteY2" fmla="*/ 1529407 h 3058748"/>
              <a:gd name="connsiteX3" fmla="*/ 1630353 w 3212663"/>
              <a:gd name="connsiteY3" fmla="*/ 3058549 h 3058748"/>
              <a:gd name="connsiteX4" fmla="*/ 335 w 3212663"/>
              <a:gd name="connsiteY4" fmla="*/ 1624823 h 3058748"/>
              <a:gd name="connsiteX0" fmla="*/ 892 w 3213220"/>
              <a:gd name="connsiteY0" fmla="*/ 1624823 h 3058748"/>
              <a:gd name="connsiteX1" fmla="*/ 1503690 w 3213220"/>
              <a:gd name="connsiteY1" fmla="*/ 265 h 3058748"/>
              <a:gd name="connsiteX2" fmla="*/ 3213220 w 3213220"/>
              <a:gd name="connsiteY2" fmla="*/ 1529407 h 3058748"/>
              <a:gd name="connsiteX3" fmla="*/ 1630910 w 3213220"/>
              <a:gd name="connsiteY3" fmla="*/ 3058549 h 3058748"/>
              <a:gd name="connsiteX4" fmla="*/ 892 w 3213220"/>
              <a:gd name="connsiteY4" fmla="*/ 1624823 h 3058748"/>
              <a:gd name="connsiteX0" fmla="*/ 4743 w 3217071"/>
              <a:gd name="connsiteY0" fmla="*/ 1624823 h 3058932"/>
              <a:gd name="connsiteX1" fmla="*/ 1507541 w 3217071"/>
              <a:gd name="connsiteY1" fmla="*/ 265 h 3058932"/>
              <a:gd name="connsiteX2" fmla="*/ 3217071 w 3217071"/>
              <a:gd name="connsiteY2" fmla="*/ 1529407 h 3058932"/>
              <a:gd name="connsiteX3" fmla="*/ 1634761 w 3217071"/>
              <a:gd name="connsiteY3" fmla="*/ 3058549 h 3058932"/>
              <a:gd name="connsiteX4" fmla="*/ 4743 w 3217071"/>
              <a:gd name="connsiteY4" fmla="*/ 1624823 h 3058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7071" h="3058932">
                <a:moveTo>
                  <a:pt x="4743" y="1624823"/>
                </a:moveTo>
                <a:cubicBezTo>
                  <a:pt x="-48265" y="653933"/>
                  <a:pt x="336049" y="16168"/>
                  <a:pt x="1507541" y="265"/>
                </a:cubicBezTo>
                <a:cubicBezTo>
                  <a:pt x="2679033" y="-15638"/>
                  <a:pt x="3217071" y="684885"/>
                  <a:pt x="3217071" y="1529407"/>
                </a:cubicBezTo>
                <a:cubicBezTo>
                  <a:pt x="3217071" y="2882813"/>
                  <a:pt x="2170149" y="3042646"/>
                  <a:pt x="1634761" y="3058549"/>
                </a:cubicBezTo>
                <a:cubicBezTo>
                  <a:pt x="1099373" y="3074452"/>
                  <a:pt x="57751" y="2595713"/>
                  <a:pt x="4743" y="1624823"/>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9" name="Picture 9" descr="Logo&#10;&#10;Description automatically generated">
            <a:extLst>
              <a:ext uri="{FF2B5EF4-FFF2-40B4-BE49-F238E27FC236}">
                <a16:creationId xmlns:a16="http://schemas.microsoft.com/office/drawing/2014/main" id="{1F83EF9C-D793-4E4B-B383-45B48FD90770}"/>
              </a:ext>
            </a:extLst>
          </p:cNvPr>
          <p:cNvPicPr>
            <a:picLocks noChangeAspect="1"/>
          </p:cNvPicPr>
          <p:nvPr/>
        </p:nvPicPr>
        <p:blipFill rotWithShape="1">
          <a:blip r:embed="rId3"/>
          <a:srcRect l="1732" r="3337" b="6"/>
          <a:stretch/>
        </p:blipFill>
        <p:spPr>
          <a:xfrm>
            <a:off x="3949246" y="3946850"/>
            <a:ext cx="2023925" cy="2019956"/>
          </a:xfrm>
          <a:custGeom>
            <a:avLst/>
            <a:gdLst/>
            <a:ahLst/>
            <a:cxnLst/>
            <a:rect l="l" t="t" r="r" b="b"/>
            <a:pathLst>
              <a:path w="2249498" h="2245087">
                <a:moveTo>
                  <a:pt x="1054130" y="195"/>
                </a:moveTo>
                <a:cubicBezTo>
                  <a:pt x="1873282" y="-11477"/>
                  <a:pt x="2249498" y="502668"/>
                  <a:pt x="2249498" y="1122500"/>
                </a:cubicBezTo>
                <a:cubicBezTo>
                  <a:pt x="2249498" y="2115826"/>
                  <a:pt x="1517451" y="2233134"/>
                  <a:pt x="1143087" y="2244806"/>
                </a:cubicBezTo>
                <a:cubicBezTo>
                  <a:pt x="768723" y="2256478"/>
                  <a:pt x="40382" y="1905110"/>
                  <a:pt x="3317" y="1192530"/>
                </a:cubicBezTo>
                <a:cubicBezTo>
                  <a:pt x="-33748" y="479951"/>
                  <a:pt x="234978" y="11867"/>
                  <a:pt x="1054130" y="195"/>
                </a:cubicBezTo>
                <a:close/>
              </a:path>
            </a:pathLst>
          </a:custGeom>
        </p:spPr>
      </p:pic>
      <p:sp>
        <p:nvSpPr>
          <p:cNvPr id="68" name="Oval 5">
            <a:extLst>
              <a:ext uri="{FF2B5EF4-FFF2-40B4-BE49-F238E27FC236}">
                <a16:creationId xmlns:a16="http://schemas.microsoft.com/office/drawing/2014/main" id="{74A2871B-5B3A-43FC-8420-85C0E11EAA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49235" y="3946853"/>
            <a:ext cx="2023925" cy="2019956"/>
          </a:xfrm>
          <a:custGeom>
            <a:avLst/>
            <a:gdLst>
              <a:gd name="connsiteX0" fmla="*/ 0 w 3164619"/>
              <a:gd name="connsiteY0" fmla="*/ 1529142 h 3058283"/>
              <a:gd name="connsiteX1" fmla="*/ 1582310 w 3164619"/>
              <a:gd name="connsiteY1" fmla="*/ 0 h 3058283"/>
              <a:gd name="connsiteX2" fmla="*/ 3164620 w 3164619"/>
              <a:gd name="connsiteY2" fmla="*/ 1529142 h 3058283"/>
              <a:gd name="connsiteX3" fmla="*/ 1582310 w 3164619"/>
              <a:gd name="connsiteY3" fmla="*/ 3058284 h 3058283"/>
              <a:gd name="connsiteX4" fmla="*/ 0 w 3164619"/>
              <a:gd name="connsiteY4" fmla="*/ 1529142 h 3058283"/>
              <a:gd name="connsiteX0" fmla="*/ 294 w 3164914"/>
              <a:gd name="connsiteY0" fmla="*/ 1529142 h 3058284"/>
              <a:gd name="connsiteX1" fmla="*/ 1487189 w 3164914"/>
              <a:gd name="connsiteY1" fmla="*/ 0 h 3058284"/>
              <a:gd name="connsiteX2" fmla="*/ 3164914 w 3164914"/>
              <a:gd name="connsiteY2" fmla="*/ 1529142 h 3058284"/>
              <a:gd name="connsiteX3" fmla="*/ 1582604 w 3164914"/>
              <a:gd name="connsiteY3" fmla="*/ 3058284 h 3058284"/>
              <a:gd name="connsiteX4" fmla="*/ 294 w 3164914"/>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93 w 3164813"/>
              <a:gd name="connsiteY0" fmla="*/ 1529142 h 3058284"/>
              <a:gd name="connsiteX1" fmla="*/ 1487088 w 3164813"/>
              <a:gd name="connsiteY1" fmla="*/ 0 h 3058284"/>
              <a:gd name="connsiteX2" fmla="*/ 3164813 w 3164813"/>
              <a:gd name="connsiteY2" fmla="*/ 1529142 h 3058284"/>
              <a:gd name="connsiteX3" fmla="*/ 1582503 w 3164813"/>
              <a:gd name="connsiteY3" fmla="*/ 3058284 h 3058284"/>
              <a:gd name="connsiteX4" fmla="*/ 193 w 3164813"/>
              <a:gd name="connsiteY4" fmla="*/ 1529142 h 3058284"/>
              <a:gd name="connsiteX0" fmla="*/ 184 w 3212512"/>
              <a:gd name="connsiteY0" fmla="*/ 1624823 h 3061381"/>
              <a:gd name="connsiteX1" fmla="*/ 1534787 w 3212512"/>
              <a:gd name="connsiteY1" fmla="*/ 265 h 3061381"/>
              <a:gd name="connsiteX2" fmla="*/ 3212512 w 3212512"/>
              <a:gd name="connsiteY2" fmla="*/ 1529407 h 3061381"/>
              <a:gd name="connsiteX3" fmla="*/ 1630202 w 3212512"/>
              <a:gd name="connsiteY3" fmla="*/ 3058549 h 3061381"/>
              <a:gd name="connsiteX4" fmla="*/ 184 w 3212512"/>
              <a:gd name="connsiteY4" fmla="*/ 1624823 h 3061381"/>
              <a:gd name="connsiteX0" fmla="*/ 335 w 3212663"/>
              <a:gd name="connsiteY0" fmla="*/ 1624823 h 3058748"/>
              <a:gd name="connsiteX1" fmla="*/ 1503133 w 3212663"/>
              <a:gd name="connsiteY1" fmla="*/ 265 h 3058748"/>
              <a:gd name="connsiteX2" fmla="*/ 3212663 w 3212663"/>
              <a:gd name="connsiteY2" fmla="*/ 1529407 h 3058748"/>
              <a:gd name="connsiteX3" fmla="*/ 1630353 w 3212663"/>
              <a:gd name="connsiteY3" fmla="*/ 3058549 h 3058748"/>
              <a:gd name="connsiteX4" fmla="*/ 335 w 3212663"/>
              <a:gd name="connsiteY4" fmla="*/ 1624823 h 3058748"/>
              <a:gd name="connsiteX0" fmla="*/ 892 w 3213220"/>
              <a:gd name="connsiteY0" fmla="*/ 1624823 h 3058748"/>
              <a:gd name="connsiteX1" fmla="*/ 1503690 w 3213220"/>
              <a:gd name="connsiteY1" fmla="*/ 265 h 3058748"/>
              <a:gd name="connsiteX2" fmla="*/ 3213220 w 3213220"/>
              <a:gd name="connsiteY2" fmla="*/ 1529407 h 3058748"/>
              <a:gd name="connsiteX3" fmla="*/ 1630910 w 3213220"/>
              <a:gd name="connsiteY3" fmla="*/ 3058549 h 3058748"/>
              <a:gd name="connsiteX4" fmla="*/ 892 w 3213220"/>
              <a:gd name="connsiteY4" fmla="*/ 1624823 h 3058748"/>
              <a:gd name="connsiteX0" fmla="*/ 4743 w 3217071"/>
              <a:gd name="connsiteY0" fmla="*/ 1624823 h 3058932"/>
              <a:gd name="connsiteX1" fmla="*/ 1507541 w 3217071"/>
              <a:gd name="connsiteY1" fmla="*/ 265 h 3058932"/>
              <a:gd name="connsiteX2" fmla="*/ 3217071 w 3217071"/>
              <a:gd name="connsiteY2" fmla="*/ 1529407 h 3058932"/>
              <a:gd name="connsiteX3" fmla="*/ 1634761 w 3217071"/>
              <a:gd name="connsiteY3" fmla="*/ 3058549 h 3058932"/>
              <a:gd name="connsiteX4" fmla="*/ 4743 w 3217071"/>
              <a:gd name="connsiteY4" fmla="*/ 1624823 h 305893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217071" h="3058932">
                <a:moveTo>
                  <a:pt x="4743" y="1624823"/>
                </a:moveTo>
                <a:cubicBezTo>
                  <a:pt x="-48265" y="653933"/>
                  <a:pt x="336049" y="16168"/>
                  <a:pt x="1507541" y="265"/>
                </a:cubicBezTo>
                <a:cubicBezTo>
                  <a:pt x="2679033" y="-15638"/>
                  <a:pt x="3217071" y="684885"/>
                  <a:pt x="3217071" y="1529407"/>
                </a:cubicBezTo>
                <a:cubicBezTo>
                  <a:pt x="3217071" y="2882813"/>
                  <a:pt x="2170149" y="3042646"/>
                  <a:pt x="1634761" y="3058549"/>
                </a:cubicBezTo>
                <a:cubicBezTo>
                  <a:pt x="1099373" y="3074452"/>
                  <a:pt x="57751" y="2595713"/>
                  <a:pt x="4743" y="1624823"/>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9" name="Freeform: Shape 53">
            <a:extLst>
              <a:ext uri="{FF2B5EF4-FFF2-40B4-BE49-F238E27FC236}">
                <a16:creationId xmlns:a16="http://schemas.microsoft.com/office/drawing/2014/main" id="{A8ACC298-108B-4368-8AE5-D50A71E109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47219">
            <a:off x="6298079" y="199786"/>
            <a:ext cx="5624647" cy="5528583"/>
          </a:xfrm>
          <a:custGeom>
            <a:avLst/>
            <a:gdLst>
              <a:gd name="connsiteX0" fmla="*/ -39 w 914430"/>
              <a:gd name="connsiteY0" fmla="*/ 747812 h 753584"/>
              <a:gd name="connsiteX1" fmla="*/ 400011 w 914430"/>
              <a:gd name="connsiteY1" fmla="*/ 737144 h 753584"/>
              <a:gd name="connsiteX2" fmla="*/ 891787 w 914430"/>
              <a:gd name="connsiteY2" fmla="*/ 487303 h 753584"/>
              <a:gd name="connsiteX3" fmla="*/ 665854 w 914430"/>
              <a:gd name="connsiteY3" fmla="*/ 3528 h 753584"/>
              <a:gd name="connsiteX4" fmla="*/ 136835 w 914430"/>
              <a:gd name="connsiteY4" fmla="*/ 319854 h 753584"/>
              <a:gd name="connsiteX5" fmla="*/ 134168 w 914430"/>
              <a:gd name="connsiteY5" fmla="*/ 630845 h 753584"/>
              <a:gd name="connsiteX6" fmla="*/ -39 w 914430"/>
              <a:gd name="connsiteY6" fmla="*/ 747812 h 753584"/>
              <a:gd name="connsiteX0" fmla="*/ 0 w 855235"/>
              <a:gd name="connsiteY0" fmla="*/ 741453 h 759943"/>
              <a:gd name="connsiteX1" fmla="*/ 340855 w 855235"/>
              <a:gd name="connsiteY1" fmla="*/ 737153 h 759943"/>
              <a:gd name="connsiteX2" fmla="*/ 832631 w 855235"/>
              <a:gd name="connsiteY2" fmla="*/ 487312 h 759943"/>
              <a:gd name="connsiteX3" fmla="*/ 606698 w 855235"/>
              <a:gd name="connsiteY3" fmla="*/ 3537 h 759943"/>
              <a:gd name="connsiteX4" fmla="*/ 77679 w 855235"/>
              <a:gd name="connsiteY4" fmla="*/ 319863 h 759943"/>
              <a:gd name="connsiteX5" fmla="*/ 75012 w 855235"/>
              <a:gd name="connsiteY5" fmla="*/ 630854 h 759943"/>
              <a:gd name="connsiteX6" fmla="*/ 0 w 855235"/>
              <a:gd name="connsiteY6" fmla="*/ 741453 h 759943"/>
              <a:gd name="connsiteX0" fmla="*/ 0 w 850882"/>
              <a:gd name="connsiteY0" fmla="*/ 741453 h 766485"/>
              <a:gd name="connsiteX1" fmla="*/ 348748 w 850882"/>
              <a:gd name="connsiteY1" fmla="*/ 746704 h 766485"/>
              <a:gd name="connsiteX2" fmla="*/ 832631 w 850882"/>
              <a:gd name="connsiteY2" fmla="*/ 487312 h 766485"/>
              <a:gd name="connsiteX3" fmla="*/ 606698 w 850882"/>
              <a:gd name="connsiteY3" fmla="*/ 3537 h 766485"/>
              <a:gd name="connsiteX4" fmla="*/ 77679 w 850882"/>
              <a:gd name="connsiteY4" fmla="*/ 319863 h 766485"/>
              <a:gd name="connsiteX5" fmla="*/ 75012 w 850882"/>
              <a:gd name="connsiteY5" fmla="*/ 630854 h 766485"/>
              <a:gd name="connsiteX6" fmla="*/ 0 w 850882"/>
              <a:gd name="connsiteY6" fmla="*/ 741453 h 766485"/>
              <a:gd name="connsiteX0" fmla="*/ 0 w 850882"/>
              <a:gd name="connsiteY0" fmla="*/ 741453 h 764365"/>
              <a:gd name="connsiteX1" fmla="*/ 348748 w 850882"/>
              <a:gd name="connsiteY1" fmla="*/ 746704 h 764365"/>
              <a:gd name="connsiteX2" fmla="*/ 832631 w 850882"/>
              <a:gd name="connsiteY2" fmla="*/ 487312 h 764365"/>
              <a:gd name="connsiteX3" fmla="*/ 606698 w 850882"/>
              <a:gd name="connsiteY3" fmla="*/ 3537 h 764365"/>
              <a:gd name="connsiteX4" fmla="*/ 77679 w 850882"/>
              <a:gd name="connsiteY4" fmla="*/ 319863 h 764365"/>
              <a:gd name="connsiteX5" fmla="*/ 75012 w 850882"/>
              <a:gd name="connsiteY5" fmla="*/ 630854 h 764365"/>
              <a:gd name="connsiteX6" fmla="*/ 0 w 850882"/>
              <a:gd name="connsiteY6" fmla="*/ 741453 h 764365"/>
              <a:gd name="connsiteX0" fmla="*/ 0 w 832466"/>
              <a:gd name="connsiteY0" fmla="*/ 731902 h 763437"/>
              <a:gd name="connsiteX1" fmla="*/ 330332 w 832466"/>
              <a:gd name="connsiteY1" fmla="*/ 746704 h 763437"/>
              <a:gd name="connsiteX2" fmla="*/ 814215 w 832466"/>
              <a:gd name="connsiteY2" fmla="*/ 487312 h 763437"/>
              <a:gd name="connsiteX3" fmla="*/ 588282 w 832466"/>
              <a:gd name="connsiteY3" fmla="*/ 3537 h 763437"/>
              <a:gd name="connsiteX4" fmla="*/ 59263 w 832466"/>
              <a:gd name="connsiteY4" fmla="*/ 319863 h 763437"/>
              <a:gd name="connsiteX5" fmla="*/ 56596 w 832466"/>
              <a:gd name="connsiteY5" fmla="*/ 630854 h 763437"/>
              <a:gd name="connsiteX6" fmla="*/ 0 w 832466"/>
              <a:gd name="connsiteY6" fmla="*/ 731902 h 763437"/>
              <a:gd name="connsiteX0" fmla="*/ 0 w 831373"/>
              <a:gd name="connsiteY0" fmla="*/ 731902 h 763086"/>
              <a:gd name="connsiteX1" fmla="*/ 330332 w 831373"/>
              <a:gd name="connsiteY1" fmla="*/ 746704 h 763086"/>
              <a:gd name="connsiteX2" fmla="*/ 812900 w 831373"/>
              <a:gd name="connsiteY2" fmla="*/ 492088 h 763086"/>
              <a:gd name="connsiteX3" fmla="*/ 588282 w 831373"/>
              <a:gd name="connsiteY3" fmla="*/ 3537 h 763086"/>
              <a:gd name="connsiteX4" fmla="*/ 59263 w 831373"/>
              <a:gd name="connsiteY4" fmla="*/ 319863 h 763086"/>
              <a:gd name="connsiteX5" fmla="*/ 56596 w 831373"/>
              <a:gd name="connsiteY5" fmla="*/ 630854 h 763086"/>
              <a:gd name="connsiteX6" fmla="*/ 0 w 831373"/>
              <a:gd name="connsiteY6" fmla="*/ 731902 h 763086"/>
              <a:gd name="connsiteX0" fmla="*/ 0 w 830248"/>
              <a:gd name="connsiteY0" fmla="*/ 731902 h 763086"/>
              <a:gd name="connsiteX1" fmla="*/ 330332 w 830248"/>
              <a:gd name="connsiteY1" fmla="*/ 746704 h 763086"/>
              <a:gd name="connsiteX2" fmla="*/ 812900 w 830248"/>
              <a:gd name="connsiteY2" fmla="*/ 492088 h 763086"/>
              <a:gd name="connsiteX3" fmla="*/ 588282 w 830248"/>
              <a:gd name="connsiteY3" fmla="*/ 3537 h 763086"/>
              <a:gd name="connsiteX4" fmla="*/ 59263 w 830248"/>
              <a:gd name="connsiteY4" fmla="*/ 319863 h 763086"/>
              <a:gd name="connsiteX5" fmla="*/ 56596 w 830248"/>
              <a:gd name="connsiteY5" fmla="*/ 630854 h 763086"/>
              <a:gd name="connsiteX6" fmla="*/ 0 w 830248"/>
              <a:gd name="connsiteY6" fmla="*/ 731902 h 763086"/>
              <a:gd name="connsiteX0" fmla="*/ 0 w 828752"/>
              <a:gd name="connsiteY0" fmla="*/ 731902 h 769484"/>
              <a:gd name="connsiteX1" fmla="*/ 367164 w 828752"/>
              <a:gd name="connsiteY1" fmla="*/ 754664 h 769484"/>
              <a:gd name="connsiteX2" fmla="*/ 812900 w 828752"/>
              <a:gd name="connsiteY2" fmla="*/ 492088 h 769484"/>
              <a:gd name="connsiteX3" fmla="*/ 588282 w 828752"/>
              <a:gd name="connsiteY3" fmla="*/ 3537 h 769484"/>
              <a:gd name="connsiteX4" fmla="*/ 59263 w 828752"/>
              <a:gd name="connsiteY4" fmla="*/ 319863 h 769484"/>
              <a:gd name="connsiteX5" fmla="*/ 56596 w 828752"/>
              <a:gd name="connsiteY5" fmla="*/ 630854 h 769484"/>
              <a:gd name="connsiteX6" fmla="*/ 0 w 828752"/>
              <a:gd name="connsiteY6" fmla="*/ 731902 h 769484"/>
              <a:gd name="connsiteX0" fmla="*/ 0 w 828752"/>
              <a:gd name="connsiteY0" fmla="*/ 731902 h 761354"/>
              <a:gd name="connsiteX1" fmla="*/ 367164 w 828752"/>
              <a:gd name="connsiteY1" fmla="*/ 754664 h 761354"/>
              <a:gd name="connsiteX2" fmla="*/ 812900 w 828752"/>
              <a:gd name="connsiteY2" fmla="*/ 492088 h 761354"/>
              <a:gd name="connsiteX3" fmla="*/ 588282 w 828752"/>
              <a:gd name="connsiteY3" fmla="*/ 3537 h 761354"/>
              <a:gd name="connsiteX4" fmla="*/ 59263 w 828752"/>
              <a:gd name="connsiteY4" fmla="*/ 319863 h 761354"/>
              <a:gd name="connsiteX5" fmla="*/ 56596 w 828752"/>
              <a:gd name="connsiteY5" fmla="*/ 630854 h 761354"/>
              <a:gd name="connsiteX6" fmla="*/ 0 w 828752"/>
              <a:gd name="connsiteY6" fmla="*/ 731902 h 761354"/>
              <a:gd name="connsiteX0" fmla="*/ 0 w 828286"/>
              <a:gd name="connsiteY0" fmla="*/ 731902 h 764135"/>
              <a:gd name="connsiteX1" fmla="*/ 373741 w 828286"/>
              <a:gd name="connsiteY1" fmla="*/ 757848 h 764135"/>
              <a:gd name="connsiteX2" fmla="*/ 812900 w 828286"/>
              <a:gd name="connsiteY2" fmla="*/ 492088 h 764135"/>
              <a:gd name="connsiteX3" fmla="*/ 588282 w 828286"/>
              <a:gd name="connsiteY3" fmla="*/ 3537 h 764135"/>
              <a:gd name="connsiteX4" fmla="*/ 59263 w 828286"/>
              <a:gd name="connsiteY4" fmla="*/ 319863 h 764135"/>
              <a:gd name="connsiteX5" fmla="*/ 56596 w 828286"/>
              <a:gd name="connsiteY5" fmla="*/ 630854 h 764135"/>
              <a:gd name="connsiteX6" fmla="*/ 0 w 828286"/>
              <a:gd name="connsiteY6" fmla="*/ 731902 h 764135"/>
              <a:gd name="connsiteX0" fmla="*/ 0 w 803235"/>
              <a:gd name="connsiteY0" fmla="*/ 705247 h 767075"/>
              <a:gd name="connsiteX1" fmla="*/ 348690 w 803235"/>
              <a:gd name="connsiteY1" fmla="*/ 757848 h 767075"/>
              <a:gd name="connsiteX2" fmla="*/ 787849 w 803235"/>
              <a:gd name="connsiteY2" fmla="*/ 492088 h 767075"/>
              <a:gd name="connsiteX3" fmla="*/ 563231 w 803235"/>
              <a:gd name="connsiteY3" fmla="*/ 3537 h 767075"/>
              <a:gd name="connsiteX4" fmla="*/ 34212 w 803235"/>
              <a:gd name="connsiteY4" fmla="*/ 319863 h 767075"/>
              <a:gd name="connsiteX5" fmla="*/ 31545 w 803235"/>
              <a:gd name="connsiteY5" fmla="*/ 630854 h 767075"/>
              <a:gd name="connsiteX6" fmla="*/ 0 w 803235"/>
              <a:gd name="connsiteY6" fmla="*/ 705247 h 767075"/>
              <a:gd name="connsiteX0" fmla="*/ 0 w 803235"/>
              <a:gd name="connsiteY0" fmla="*/ 705247 h 767075"/>
              <a:gd name="connsiteX1" fmla="*/ 348690 w 803235"/>
              <a:gd name="connsiteY1" fmla="*/ 757848 h 767075"/>
              <a:gd name="connsiteX2" fmla="*/ 787849 w 803235"/>
              <a:gd name="connsiteY2" fmla="*/ 492088 h 767075"/>
              <a:gd name="connsiteX3" fmla="*/ 563231 w 803235"/>
              <a:gd name="connsiteY3" fmla="*/ 3537 h 767075"/>
              <a:gd name="connsiteX4" fmla="*/ 34212 w 803235"/>
              <a:gd name="connsiteY4" fmla="*/ 319863 h 767075"/>
              <a:gd name="connsiteX5" fmla="*/ 32028 w 803235"/>
              <a:gd name="connsiteY5" fmla="*/ 580731 h 767075"/>
              <a:gd name="connsiteX6" fmla="*/ 0 w 803235"/>
              <a:gd name="connsiteY6" fmla="*/ 705247 h 767075"/>
              <a:gd name="connsiteX0" fmla="*/ 0 w 803235"/>
              <a:gd name="connsiteY0" fmla="*/ 705247 h 767075"/>
              <a:gd name="connsiteX1" fmla="*/ 348690 w 803235"/>
              <a:gd name="connsiteY1" fmla="*/ 757848 h 767075"/>
              <a:gd name="connsiteX2" fmla="*/ 787849 w 803235"/>
              <a:gd name="connsiteY2" fmla="*/ 492088 h 767075"/>
              <a:gd name="connsiteX3" fmla="*/ 563231 w 803235"/>
              <a:gd name="connsiteY3" fmla="*/ 3537 h 767075"/>
              <a:gd name="connsiteX4" fmla="*/ 34212 w 803235"/>
              <a:gd name="connsiteY4" fmla="*/ 319863 h 767075"/>
              <a:gd name="connsiteX5" fmla="*/ 32028 w 803235"/>
              <a:gd name="connsiteY5" fmla="*/ 580731 h 767075"/>
              <a:gd name="connsiteX6" fmla="*/ 0 w 803235"/>
              <a:gd name="connsiteY6" fmla="*/ 705247 h 767075"/>
              <a:gd name="connsiteX0" fmla="*/ 0 w 798560"/>
              <a:gd name="connsiteY0" fmla="*/ 705247 h 765991"/>
              <a:gd name="connsiteX1" fmla="*/ 415157 w 798560"/>
              <a:gd name="connsiteY1" fmla="*/ 756657 h 765991"/>
              <a:gd name="connsiteX2" fmla="*/ 787849 w 798560"/>
              <a:gd name="connsiteY2" fmla="*/ 492088 h 765991"/>
              <a:gd name="connsiteX3" fmla="*/ 563231 w 798560"/>
              <a:gd name="connsiteY3" fmla="*/ 3537 h 765991"/>
              <a:gd name="connsiteX4" fmla="*/ 34212 w 798560"/>
              <a:gd name="connsiteY4" fmla="*/ 319863 h 765991"/>
              <a:gd name="connsiteX5" fmla="*/ 32028 w 798560"/>
              <a:gd name="connsiteY5" fmla="*/ 580731 h 765991"/>
              <a:gd name="connsiteX6" fmla="*/ 0 w 798560"/>
              <a:gd name="connsiteY6" fmla="*/ 705247 h 765991"/>
              <a:gd name="connsiteX0" fmla="*/ 0 w 795836"/>
              <a:gd name="connsiteY0" fmla="*/ 705247 h 754100"/>
              <a:gd name="connsiteX1" fmla="*/ 454508 w 795836"/>
              <a:gd name="connsiteY1" fmla="*/ 743385 h 754100"/>
              <a:gd name="connsiteX2" fmla="*/ 787849 w 795836"/>
              <a:gd name="connsiteY2" fmla="*/ 492088 h 754100"/>
              <a:gd name="connsiteX3" fmla="*/ 563231 w 795836"/>
              <a:gd name="connsiteY3" fmla="*/ 3537 h 754100"/>
              <a:gd name="connsiteX4" fmla="*/ 34212 w 795836"/>
              <a:gd name="connsiteY4" fmla="*/ 319863 h 754100"/>
              <a:gd name="connsiteX5" fmla="*/ 32028 w 795836"/>
              <a:gd name="connsiteY5" fmla="*/ 580731 h 754100"/>
              <a:gd name="connsiteX6" fmla="*/ 0 w 795836"/>
              <a:gd name="connsiteY6" fmla="*/ 705247 h 754100"/>
              <a:gd name="connsiteX0" fmla="*/ 0 w 795836"/>
              <a:gd name="connsiteY0" fmla="*/ 705247 h 752157"/>
              <a:gd name="connsiteX1" fmla="*/ 454508 w 795836"/>
              <a:gd name="connsiteY1" fmla="*/ 743385 h 752157"/>
              <a:gd name="connsiteX2" fmla="*/ 787849 w 795836"/>
              <a:gd name="connsiteY2" fmla="*/ 492088 h 752157"/>
              <a:gd name="connsiteX3" fmla="*/ 563231 w 795836"/>
              <a:gd name="connsiteY3" fmla="*/ 3537 h 752157"/>
              <a:gd name="connsiteX4" fmla="*/ 34212 w 795836"/>
              <a:gd name="connsiteY4" fmla="*/ 319863 h 752157"/>
              <a:gd name="connsiteX5" fmla="*/ 32028 w 795836"/>
              <a:gd name="connsiteY5" fmla="*/ 580731 h 752157"/>
              <a:gd name="connsiteX6" fmla="*/ 0 w 795836"/>
              <a:gd name="connsiteY6" fmla="*/ 705247 h 752157"/>
              <a:gd name="connsiteX0" fmla="*/ 0 w 795836"/>
              <a:gd name="connsiteY0" fmla="*/ 705247 h 755983"/>
              <a:gd name="connsiteX1" fmla="*/ 236571 w 795836"/>
              <a:gd name="connsiteY1" fmla="*/ 717015 h 755983"/>
              <a:gd name="connsiteX2" fmla="*/ 454508 w 795836"/>
              <a:gd name="connsiteY2" fmla="*/ 743385 h 755983"/>
              <a:gd name="connsiteX3" fmla="*/ 787849 w 795836"/>
              <a:gd name="connsiteY3" fmla="*/ 492088 h 755983"/>
              <a:gd name="connsiteX4" fmla="*/ 563231 w 795836"/>
              <a:gd name="connsiteY4" fmla="*/ 3537 h 755983"/>
              <a:gd name="connsiteX5" fmla="*/ 34212 w 795836"/>
              <a:gd name="connsiteY5" fmla="*/ 319863 h 755983"/>
              <a:gd name="connsiteX6" fmla="*/ 32028 w 795836"/>
              <a:gd name="connsiteY6" fmla="*/ 580731 h 755983"/>
              <a:gd name="connsiteX7" fmla="*/ 0 w 795836"/>
              <a:gd name="connsiteY7" fmla="*/ 705247 h 755983"/>
              <a:gd name="connsiteX0" fmla="*/ 0 w 795836"/>
              <a:gd name="connsiteY0" fmla="*/ 705247 h 755983"/>
              <a:gd name="connsiteX1" fmla="*/ 236571 w 795836"/>
              <a:gd name="connsiteY1" fmla="*/ 717015 h 755983"/>
              <a:gd name="connsiteX2" fmla="*/ 454508 w 795836"/>
              <a:gd name="connsiteY2" fmla="*/ 743385 h 755983"/>
              <a:gd name="connsiteX3" fmla="*/ 787849 w 795836"/>
              <a:gd name="connsiteY3" fmla="*/ 492088 h 755983"/>
              <a:gd name="connsiteX4" fmla="*/ 563231 w 795836"/>
              <a:gd name="connsiteY4" fmla="*/ 3537 h 755983"/>
              <a:gd name="connsiteX5" fmla="*/ 34212 w 795836"/>
              <a:gd name="connsiteY5" fmla="*/ 319863 h 755983"/>
              <a:gd name="connsiteX6" fmla="*/ 32028 w 795836"/>
              <a:gd name="connsiteY6" fmla="*/ 580731 h 755983"/>
              <a:gd name="connsiteX7" fmla="*/ 0 w 795836"/>
              <a:gd name="connsiteY7" fmla="*/ 705247 h 755983"/>
              <a:gd name="connsiteX0" fmla="*/ 0 w 795836"/>
              <a:gd name="connsiteY0" fmla="*/ 705247 h 755983"/>
              <a:gd name="connsiteX1" fmla="*/ 236571 w 795836"/>
              <a:gd name="connsiteY1" fmla="*/ 717015 h 755983"/>
              <a:gd name="connsiteX2" fmla="*/ 454508 w 795836"/>
              <a:gd name="connsiteY2" fmla="*/ 743385 h 755983"/>
              <a:gd name="connsiteX3" fmla="*/ 787849 w 795836"/>
              <a:gd name="connsiteY3" fmla="*/ 492088 h 755983"/>
              <a:gd name="connsiteX4" fmla="*/ 563231 w 795836"/>
              <a:gd name="connsiteY4" fmla="*/ 3537 h 755983"/>
              <a:gd name="connsiteX5" fmla="*/ 34212 w 795836"/>
              <a:gd name="connsiteY5" fmla="*/ 319863 h 755983"/>
              <a:gd name="connsiteX6" fmla="*/ 32028 w 795836"/>
              <a:gd name="connsiteY6" fmla="*/ 580731 h 755983"/>
              <a:gd name="connsiteX7" fmla="*/ 0 w 795836"/>
              <a:gd name="connsiteY7" fmla="*/ 705247 h 755983"/>
              <a:gd name="connsiteX0" fmla="*/ 0 w 792342"/>
              <a:gd name="connsiteY0" fmla="*/ 705247 h 781632"/>
              <a:gd name="connsiteX1" fmla="*/ 236571 w 792342"/>
              <a:gd name="connsiteY1" fmla="*/ 717015 h 781632"/>
              <a:gd name="connsiteX2" fmla="*/ 506127 w 792342"/>
              <a:gd name="connsiteY2" fmla="*/ 772235 h 781632"/>
              <a:gd name="connsiteX3" fmla="*/ 787849 w 792342"/>
              <a:gd name="connsiteY3" fmla="*/ 492088 h 781632"/>
              <a:gd name="connsiteX4" fmla="*/ 563231 w 792342"/>
              <a:gd name="connsiteY4" fmla="*/ 3537 h 781632"/>
              <a:gd name="connsiteX5" fmla="*/ 34212 w 792342"/>
              <a:gd name="connsiteY5" fmla="*/ 319863 h 781632"/>
              <a:gd name="connsiteX6" fmla="*/ 32028 w 792342"/>
              <a:gd name="connsiteY6" fmla="*/ 580731 h 781632"/>
              <a:gd name="connsiteX7" fmla="*/ 0 w 792342"/>
              <a:gd name="connsiteY7" fmla="*/ 705247 h 781632"/>
              <a:gd name="connsiteX0" fmla="*/ 0 w 792342"/>
              <a:gd name="connsiteY0" fmla="*/ 705247 h 775707"/>
              <a:gd name="connsiteX1" fmla="*/ 236571 w 792342"/>
              <a:gd name="connsiteY1" fmla="*/ 717015 h 775707"/>
              <a:gd name="connsiteX2" fmla="*/ 506127 w 792342"/>
              <a:gd name="connsiteY2" fmla="*/ 772235 h 775707"/>
              <a:gd name="connsiteX3" fmla="*/ 787849 w 792342"/>
              <a:gd name="connsiteY3" fmla="*/ 492088 h 775707"/>
              <a:gd name="connsiteX4" fmla="*/ 563231 w 792342"/>
              <a:gd name="connsiteY4" fmla="*/ 3537 h 775707"/>
              <a:gd name="connsiteX5" fmla="*/ 34212 w 792342"/>
              <a:gd name="connsiteY5" fmla="*/ 319863 h 775707"/>
              <a:gd name="connsiteX6" fmla="*/ 32028 w 792342"/>
              <a:gd name="connsiteY6" fmla="*/ 580731 h 775707"/>
              <a:gd name="connsiteX7" fmla="*/ 0 w 792342"/>
              <a:gd name="connsiteY7" fmla="*/ 705247 h 775707"/>
              <a:gd name="connsiteX0" fmla="*/ 0 w 790917"/>
              <a:gd name="connsiteY0" fmla="*/ 705247 h 789042"/>
              <a:gd name="connsiteX1" fmla="*/ 236571 w 790917"/>
              <a:gd name="connsiteY1" fmla="*/ 717015 h 789042"/>
              <a:gd name="connsiteX2" fmla="*/ 527821 w 790917"/>
              <a:gd name="connsiteY2" fmla="*/ 786071 h 789042"/>
              <a:gd name="connsiteX3" fmla="*/ 787849 w 790917"/>
              <a:gd name="connsiteY3" fmla="*/ 492088 h 789042"/>
              <a:gd name="connsiteX4" fmla="*/ 563231 w 790917"/>
              <a:gd name="connsiteY4" fmla="*/ 3537 h 789042"/>
              <a:gd name="connsiteX5" fmla="*/ 34212 w 790917"/>
              <a:gd name="connsiteY5" fmla="*/ 319863 h 789042"/>
              <a:gd name="connsiteX6" fmla="*/ 32028 w 790917"/>
              <a:gd name="connsiteY6" fmla="*/ 580731 h 789042"/>
              <a:gd name="connsiteX7" fmla="*/ 0 w 790917"/>
              <a:gd name="connsiteY7" fmla="*/ 705247 h 789042"/>
              <a:gd name="connsiteX0" fmla="*/ 0 w 790917"/>
              <a:gd name="connsiteY0" fmla="*/ 705247 h 794443"/>
              <a:gd name="connsiteX1" fmla="*/ 236571 w 790917"/>
              <a:gd name="connsiteY1" fmla="*/ 717015 h 794443"/>
              <a:gd name="connsiteX2" fmla="*/ 527821 w 790917"/>
              <a:gd name="connsiteY2" fmla="*/ 786071 h 794443"/>
              <a:gd name="connsiteX3" fmla="*/ 787849 w 790917"/>
              <a:gd name="connsiteY3" fmla="*/ 492088 h 794443"/>
              <a:gd name="connsiteX4" fmla="*/ 563231 w 790917"/>
              <a:gd name="connsiteY4" fmla="*/ 3537 h 794443"/>
              <a:gd name="connsiteX5" fmla="*/ 34212 w 790917"/>
              <a:gd name="connsiteY5" fmla="*/ 319863 h 794443"/>
              <a:gd name="connsiteX6" fmla="*/ 32028 w 790917"/>
              <a:gd name="connsiteY6" fmla="*/ 580731 h 794443"/>
              <a:gd name="connsiteX7" fmla="*/ 0 w 790917"/>
              <a:gd name="connsiteY7" fmla="*/ 705247 h 794443"/>
              <a:gd name="connsiteX0" fmla="*/ 0 w 790917"/>
              <a:gd name="connsiteY0" fmla="*/ 705247 h 798821"/>
              <a:gd name="connsiteX1" fmla="*/ 236571 w 790917"/>
              <a:gd name="connsiteY1" fmla="*/ 717015 h 798821"/>
              <a:gd name="connsiteX2" fmla="*/ 527821 w 790917"/>
              <a:gd name="connsiteY2" fmla="*/ 786071 h 798821"/>
              <a:gd name="connsiteX3" fmla="*/ 787849 w 790917"/>
              <a:gd name="connsiteY3" fmla="*/ 492088 h 798821"/>
              <a:gd name="connsiteX4" fmla="*/ 563231 w 790917"/>
              <a:gd name="connsiteY4" fmla="*/ 3537 h 798821"/>
              <a:gd name="connsiteX5" fmla="*/ 34212 w 790917"/>
              <a:gd name="connsiteY5" fmla="*/ 319863 h 798821"/>
              <a:gd name="connsiteX6" fmla="*/ 32028 w 790917"/>
              <a:gd name="connsiteY6" fmla="*/ 580731 h 798821"/>
              <a:gd name="connsiteX7" fmla="*/ 0 w 790917"/>
              <a:gd name="connsiteY7" fmla="*/ 705247 h 798821"/>
              <a:gd name="connsiteX0" fmla="*/ 0 w 790917"/>
              <a:gd name="connsiteY0" fmla="*/ 705247 h 798821"/>
              <a:gd name="connsiteX1" fmla="*/ 236571 w 790917"/>
              <a:gd name="connsiteY1" fmla="*/ 717015 h 798821"/>
              <a:gd name="connsiteX2" fmla="*/ 527821 w 790917"/>
              <a:gd name="connsiteY2" fmla="*/ 786071 h 798821"/>
              <a:gd name="connsiteX3" fmla="*/ 787849 w 790917"/>
              <a:gd name="connsiteY3" fmla="*/ 492088 h 798821"/>
              <a:gd name="connsiteX4" fmla="*/ 563231 w 790917"/>
              <a:gd name="connsiteY4" fmla="*/ 3537 h 798821"/>
              <a:gd name="connsiteX5" fmla="*/ 34212 w 790917"/>
              <a:gd name="connsiteY5" fmla="*/ 319863 h 798821"/>
              <a:gd name="connsiteX6" fmla="*/ 32028 w 790917"/>
              <a:gd name="connsiteY6" fmla="*/ 580731 h 798821"/>
              <a:gd name="connsiteX7" fmla="*/ 0 w 790917"/>
              <a:gd name="connsiteY7" fmla="*/ 705247 h 798821"/>
              <a:gd name="connsiteX0" fmla="*/ 0 w 790917"/>
              <a:gd name="connsiteY0" fmla="*/ 705247 h 798177"/>
              <a:gd name="connsiteX1" fmla="*/ 207866 w 790917"/>
              <a:gd name="connsiteY1" fmla="*/ 713884 h 798177"/>
              <a:gd name="connsiteX2" fmla="*/ 527821 w 790917"/>
              <a:gd name="connsiteY2" fmla="*/ 786071 h 798177"/>
              <a:gd name="connsiteX3" fmla="*/ 787849 w 790917"/>
              <a:gd name="connsiteY3" fmla="*/ 492088 h 798177"/>
              <a:gd name="connsiteX4" fmla="*/ 563231 w 790917"/>
              <a:gd name="connsiteY4" fmla="*/ 3537 h 798177"/>
              <a:gd name="connsiteX5" fmla="*/ 34212 w 790917"/>
              <a:gd name="connsiteY5" fmla="*/ 319863 h 798177"/>
              <a:gd name="connsiteX6" fmla="*/ 32028 w 790917"/>
              <a:gd name="connsiteY6" fmla="*/ 580731 h 798177"/>
              <a:gd name="connsiteX7" fmla="*/ 0 w 790917"/>
              <a:gd name="connsiteY7" fmla="*/ 705247 h 798177"/>
              <a:gd name="connsiteX0" fmla="*/ 0 w 790917"/>
              <a:gd name="connsiteY0" fmla="*/ 705247 h 798148"/>
              <a:gd name="connsiteX1" fmla="*/ 169331 w 790917"/>
              <a:gd name="connsiteY1" fmla="*/ 713737 h 798148"/>
              <a:gd name="connsiteX2" fmla="*/ 527821 w 790917"/>
              <a:gd name="connsiteY2" fmla="*/ 786071 h 798148"/>
              <a:gd name="connsiteX3" fmla="*/ 787849 w 790917"/>
              <a:gd name="connsiteY3" fmla="*/ 492088 h 798148"/>
              <a:gd name="connsiteX4" fmla="*/ 563231 w 790917"/>
              <a:gd name="connsiteY4" fmla="*/ 3537 h 798148"/>
              <a:gd name="connsiteX5" fmla="*/ 34212 w 790917"/>
              <a:gd name="connsiteY5" fmla="*/ 319863 h 798148"/>
              <a:gd name="connsiteX6" fmla="*/ 32028 w 790917"/>
              <a:gd name="connsiteY6" fmla="*/ 580731 h 798148"/>
              <a:gd name="connsiteX7" fmla="*/ 0 w 790917"/>
              <a:gd name="connsiteY7" fmla="*/ 705247 h 798148"/>
              <a:gd name="connsiteX0" fmla="*/ 0 w 790917"/>
              <a:gd name="connsiteY0" fmla="*/ 705247 h 795808"/>
              <a:gd name="connsiteX1" fmla="*/ 169331 w 790917"/>
              <a:gd name="connsiteY1" fmla="*/ 713737 h 795808"/>
              <a:gd name="connsiteX2" fmla="*/ 527821 w 790917"/>
              <a:gd name="connsiteY2" fmla="*/ 786071 h 795808"/>
              <a:gd name="connsiteX3" fmla="*/ 787849 w 790917"/>
              <a:gd name="connsiteY3" fmla="*/ 492088 h 795808"/>
              <a:gd name="connsiteX4" fmla="*/ 563231 w 790917"/>
              <a:gd name="connsiteY4" fmla="*/ 3537 h 795808"/>
              <a:gd name="connsiteX5" fmla="*/ 34212 w 790917"/>
              <a:gd name="connsiteY5" fmla="*/ 319863 h 795808"/>
              <a:gd name="connsiteX6" fmla="*/ 32028 w 790917"/>
              <a:gd name="connsiteY6" fmla="*/ 580731 h 795808"/>
              <a:gd name="connsiteX7" fmla="*/ 0 w 790917"/>
              <a:gd name="connsiteY7" fmla="*/ 705247 h 795808"/>
              <a:gd name="connsiteX0" fmla="*/ 0 w 790917"/>
              <a:gd name="connsiteY0" fmla="*/ 705247 h 795808"/>
              <a:gd name="connsiteX1" fmla="*/ 169331 w 790917"/>
              <a:gd name="connsiteY1" fmla="*/ 713737 h 795808"/>
              <a:gd name="connsiteX2" fmla="*/ 527821 w 790917"/>
              <a:gd name="connsiteY2" fmla="*/ 786071 h 795808"/>
              <a:gd name="connsiteX3" fmla="*/ 787849 w 790917"/>
              <a:gd name="connsiteY3" fmla="*/ 492088 h 795808"/>
              <a:gd name="connsiteX4" fmla="*/ 563231 w 790917"/>
              <a:gd name="connsiteY4" fmla="*/ 3537 h 795808"/>
              <a:gd name="connsiteX5" fmla="*/ 34212 w 790917"/>
              <a:gd name="connsiteY5" fmla="*/ 319863 h 795808"/>
              <a:gd name="connsiteX6" fmla="*/ 24096 w 790917"/>
              <a:gd name="connsiteY6" fmla="*/ 503495 h 795808"/>
              <a:gd name="connsiteX7" fmla="*/ 0 w 790917"/>
              <a:gd name="connsiteY7" fmla="*/ 705247 h 795808"/>
              <a:gd name="connsiteX0" fmla="*/ 0 w 805655"/>
              <a:gd name="connsiteY0" fmla="*/ 640697 h 795808"/>
              <a:gd name="connsiteX1" fmla="*/ 184069 w 805655"/>
              <a:gd name="connsiteY1" fmla="*/ 713737 h 795808"/>
              <a:gd name="connsiteX2" fmla="*/ 542559 w 805655"/>
              <a:gd name="connsiteY2" fmla="*/ 786071 h 795808"/>
              <a:gd name="connsiteX3" fmla="*/ 802587 w 805655"/>
              <a:gd name="connsiteY3" fmla="*/ 492088 h 795808"/>
              <a:gd name="connsiteX4" fmla="*/ 577969 w 805655"/>
              <a:gd name="connsiteY4" fmla="*/ 3537 h 795808"/>
              <a:gd name="connsiteX5" fmla="*/ 48950 w 805655"/>
              <a:gd name="connsiteY5" fmla="*/ 319863 h 795808"/>
              <a:gd name="connsiteX6" fmla="*/ 38834 w 805655"/>
              <a:gd name="connsiteY6" fmla="*/ 503495 h 795808"/>
              <a:gd name="connsiteX7" fmla="*/ 0 w 805655"/>
              <a:gd name="connsiteY7" fmla="*/ 640697 h 795808"/>
              <a:gd name="connsiteX0" fmla="*/ 0 w 805655"/>
              <a:gd name="connsiteY0" fmla="*/ 640697 h 795808"/>
              <a:gd name="connsiteX1" fmla="*/ 184069 w 805655"/>
              <a:gd name="connsiteY1" fmla="*/ 713737 h 795808"/>
              <a:gd name="connsiteX2" fmla="*/ 542559 w 805655"/>
              <a:gd name="connsiteY2" fmla="*/ 786071 h 795808"/>
              <a:gd name="connsiteX3" fmla="*/ 802587 w 805655"/>
              <a:gd name="connsiteY3" fmla="*/ 492088 h 795808"/>
              <a:gd name="connsiteX4" fmla="*/ 577969 w 805655"/>
              <a:gd name="connsiteY4" fmla="*/ 3537 h 795808"/>
              <a:gd name="connsiteX5" fmla="*/ 48950 w 805655"/>
              <a:gd name="connsiteY5" fmla="*/ 319863 h 795808"/>
              <a:gd name="connsiteX6" fmla="*/ 38834 w 805655"/>
              <a:gd name="connsiteY6" fmla="*/ 503495 h 795808"/>
              <a:gd name="connsiteX7" fmla="*/ 0 w 805655"/>
              <a:gd name="connsiteY7" fmla="*/ 640697 h 795808"/>
              <a:gd name="connsiteX0" fmla="*/ 0 w 805655"/>
              <a:gd name="connsiteY0" fmla="*/ 640697 h 795808"/>
              <a:gd name="connsiteX1" fmla="*/ 184069 w 805655"/>
              <a:gd name="connsiteY1" fmla="*/ 713737 h 795808"/>
              <a:gd name="connsiteX2" fmla="*/ 542559 w 805655"/>
              <a:gd name="connsiteY2" fmla="*/ 786071 h 795808"/>
              <a:gd name="connsiteX3" fmla="*/ 802587 w 805655"/>
              <a:gd name="connsiteY3" fmla="*/ 492088 h 795808"/>
              <a:gd name="connsiteX4" fmla="*/ 577969 w 805655"/>
              <a:gd name="connsiteY4" fmla="*/ 3537 h 795808"/>
              <a:gd name="connsiteX5" fmla="*/ 48950 w 805655"/>
              <a:gd name="connsiteY5" fmla="*/ 319863 h 795808"/>
              <a:gd name="connsiteX6" fmla="*/ 38834 w 805655"/>
              <a:gd name="connsiteY6" fmla="*/ 503495 h 795808"/>
              <a:gd name="connsiteX7" fmla="*/ 0 w 805655"/>
              <a:gd name="connsiteY7" fmla="*/ 640697 h 795808"/>
              <a:gd name="connsiteX0" fmla="*/ 0 w 805655"/>
              <a:gd name="connsiteY0" fmla="*/ 640697 h 799307"/>
              <a:gd name="connsiteX1" fmla="*/ 188692 w 805655"/>
              <a:gd name="connsiteY1" fmla="*/ 719277 h 799307"/>
              <a:gd name="connsiteX2" fmla="*/ 542559 w 805655"/>
              <a:gd name="connsiteY2" fmla="*/ 786071 h 799307"/>
              <a:gd name="connsiteX3" fmla="*/ 802587 w 805655"/>
              <a:gd name="connsiteY3" fmla="*/ 492088 h 799307"/>
              <a:gd name="connsiteX4" fmla="*/ 577969 w 805655"/>
              <a:gd name="connsiteY4" fmla="*/ 3537 h 799307"/>
              <a:gd name="connsiteX5" fmla="*/ 48950 w 805655"/>
              <a:gd name="connsiteY5" fmla="*/ 319863 h 799307"/>
              <a:gd name="connsiteX6" fmla="*/ 38834 w 805655"/>
              <a:gd name="connsiteY6" fmla="*/ 503495 h 799307"/>
              <a:gd name="connsiteX7" fmla="*/ 0 w 805655"/>
              <a:gd name="connsiteY7" fmla="*/ 640697 h 799307"/>
              <a:gd name="connsiteX0" fmla="*/ 0 w 805266"/>
              <a:gd name="connsiteY0" fmla="*/ 640697 h 798795"/>
              <a:gd name="connsiteX1" fmla="*/ 188692 w 805266"/>
              <a:gd name="connsiteY1" fmla="*/ 719277 h 798795"/>
              <a:gd name="connsiteX2" fmla="*/ 548579 w 805266"/>
              <a:gd name="connsiteY2" fmla="*/ 785469 h 798795"/>
              <a:gd name="connsiteX3" fmla="*/ 802587 w 805266"/>
              <a:gd name="connsiteY3" fmla="*/ 492088 h 798795"/>
              <a:gd name="connsiteX4" fmla="*/ 577969 w 805266"/>
              <a:gd name="connsiteY4" fmla="*/ 3537 h 798795"/>
              <a:gd name="connsiteX5" fmla="*/ 48950 w 805266"/>
              <a:gd name="connsiteY5" fmla="*/ 319863 h 798795"/>
              <a:gd name="connsiteX6" fmla="*/ 38834 w 805266"/>
              <a:gd name="connsiteY6" fmla="*/ 503495 h 798795"/>
              <a:gd name="connsiteX7" fmla="*/ 0 w 805266"/>
              <a:gd name="connsiteY7" fmla="*/ 640697 h 798795"/>
              <a:gd name="connsiteX0" fmla="*/ 0 w 805266"/>
              <a:gd name="connsiteY0" fmla="*/ 640697 h 794314"/>
              <a:gd name="connsiteX1" fmla="*/ 188692 w 805266"/>
              <a:gd name="connsiteY1" fmla="*/ 719277 h 794314"/>
              <a:gd name="connsiteX2" fmla="*/ 548579 w 805266"/>
              <a:gd name="connsiteY2" fmla="*/ 785469 h 794314"/>
              <a:gd name="connsiteX3" fmla="*/ 802587 w 805266"/>
              <a:gd name="connsiteY3" fmla="*/ 492088 h 794314"/>
              <a:gd name="connsiteX4" fmla="*/ 577969 w 805266"/>
              <a:gd name="connsiteY4" fmla="*/ 3537 h 794314"/>
              <a:gd name="connsiteX5" fmla="*/ 48950 w 805266"/>
              <a:gd name="connsiteY5" fmla="*/ 319863 h 794314"/>
              <a:gd name="connsiteX6" fmla="*/ 38834 w 805266"/>
              <a:gd name="connsiteY6" fmla="*/ 503495 h 794314"/>
              <a:gd name="connsiteX7" fmla="*/ 0 w 805266"/>
              <a:gd name="connsiteY7" fmla="*/ 640697 h 794314"/>
              <a:gd name="connsiteX0" fmla="*/ 0 w 803842"/>
              <a:gd name="connsiteY0" fmla="*/ 654560 h 794314"/>
              <a:gd name="connsiteX1" fmla="*/ 187268 w 803842"/>
              <a:gd name="connsiteY1" fmla="*/ 719277 h 794314"/>
              <a:gd name="connsiteX2" fmla="*/ 547155 w 803842"/>
              <a:gd name="connsiteY2" fmla="*/ 785469 h 794314"/>
              <a:gd name="connsiteX3" fmla="*/ 801163 w 803842"/>
              <a:gd name="connsiteY3" fmla="*/ 492088 h 794314"/>
              <a:gd name="connsiteX4" fmla="*/ 576545 w 803842"/>
              <a:gd name="connsiteY4" fmla="*/ 3537 h 794314"/>
              <a:gd name="connsiteX5" fmla="*/ 47526 w 803842"/>
              <a:gd name="connsiteY5" fmla="*/ 319863 h 794314"/>
              <a:gd name="connsiteX6" fmla="*/ 37410 w 803842"/>
              <a:gd name="connsiteY6" fmla="*/ 503495 h 794314"/>
              <a:gd name="connsiteX7" fmla="*/ 0 w 803842"/>
              <a:gd name="connsiteY7" fmla="*/ 654560 h 794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842" h="794314">
                <a:moveTo>
                  <a:pt x="0" y="654560"/>
                </a:moveTo>
                <a:cubicBezTo>
                  <a:pt x="99481" y="649393"/>
                  <a:pt x="145401" y="687525"/>
                  <a:pt x="187268" y="719277"/>
                </a:cubicBezTo>
                <a:cubicBezTo>
                  <a:pt x="259873" y="773965"/>
                  <a:pt x="441456" y="812487"/>
                  <a:pt x="547155" y="785469"/>
                </a:cubicBezTo>
                <a:cubicBezTo>
                  <a:pt x="711883" y="743363"/>
                  <a:pt x="796265" y="622410"/>
                  <a:pt x="801163" y="492088"/>
                </a:cubicBezTo>
                <a:cubicBezTo>
                  <a:pt x="806061" y="361766"/>
                  <a:pt x="828195" y="49162"/>
                  <a:pt x="576545" y="3537"/>
                </a:cubicBezTo>
                <a:cubicBezTo>
                  <a:pt x="480818" y="-3606"/>
                  <a:pt x="82102" y="-31038"/>
                  <a:pt x="47526" y="319863"/>
                </a:cubicBezTo>
                <a:cubicBezTo>
                  <a:pt x="31620" y="428829"/>
                  <a:pt x="37410" y="440154"/>
                  <a:pt x="37410" y="503495"/>
                </a:cubicBezTo>
                <a:cubicBezTo>
                  <a:pt x="49082" y="594481"/>
                  <a:pt x="0" y="654560"/>
                  <a:pt x="0" y="654560"/>
                </a:cubicBezTo>
                <a:close/>
              </a:path>
            </a:pathLst>
          </a:custGeom>
          <a:solidFill>
            <a:schemeClr val="bg1"/>
          </a:solidFill>
          <a:ln w="19050" cap="flat">
            <a:noFill/>
            <a:prstDash val="solid"/>
            <a:miter/>
          </a:ln>
        </p:spPr>
        <p:txBody>
          <a:bodyPr rtlCol="0" anchor="ctr"/>
          <a:lstStyle/>
          <a:p>
            <a:endParaRPr lang="en-US">
              <a:solidFill>
                <a:srgbClr val="000000"/>
              </a:solidFill>
            </a:endParaRPr>
          </a:p>
        </p:txBody>
      </p:sp>
      <p:sp>
        <p:nvSpPr>
          <p:cNvPr id="3" name="TextBox 2">
            <a:extLst>
              <a:ext uri="{FF2B5EF4-FFF2-40B4-BE49-F238E27FC236}">
                <a16:creationId xmlns:a16="http://schemas.microsoft.com/office/drawing/2014/main" id="{CA8F520C-C056-4E9B-AE0A-A884C6000FD5}"/>
              </a:ext>
            </a:extLst>
          </p:cNvPr>
          <p:cNvSpPr txBox="1"/>
          <p:nvPr/>
        </p:nvSpPr>
        <p:spPr>
          <a:xfrm>
            <a:off x="7251992" y="581301"/>
            <a:ext cx="3886397" cy="3980373"/>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r>
              <a:rPr lang="en-US" b="1" spc="50" dirty="0"/>
              <a:t> </a:t>
            </a:r>
            <a:r>
              <a:rPr lang="en-US" b="1" spc="50" dirty="0">
                <a:solidFill>
                  <a:srgbClr val="002060"/>
                </a:solidFill>
              </a:rPr>
              <a:t>Also known as the emotional brain, refers to the limbic system. This comprises a complex set of structures, which cluster around the top of the brain stem. The limbic system is common to all mammals. Often described as the seat of emotions, the limbic system is largely responsible for monitoring our external environment for threats and opportunities, it is essential for alerting us to danger and enables us to </a:t>
            </a:r>
            <a:r>
              <a:rPr lang="en-US" b="1" spc="50" dirty="0" err="1">
                <a:solidFill>
                  <a:srgbClr val="002060"/>
                </a:solidFill>
              </a:rPr>
              <a:t>recognise</a:t>
            </a:r>
            <a:r>
              <a:rPr lang="en-US" b="1" spc="50" dirty="0">
                <a:solidFill>
                  <a:srgbClr val="002060"/>
                </a:solidFill>
              </a:rPr>
              <a:t> and experience pleasure and reward.</a:t>
            </a:r>
          </a:p>
          <a:p>
            <a:pPr algn="ctr">
              <a:spcAft>
                <a:spcPts val="600"/>
              </a:spcAft>
            </a:pPr>
            <a:endParaRPr lang="en-US" b="1" spc="50" dirty="0">
              <a:solidFill>
                <a:srgbClr val="002060"/>
              </a:solidFill>
            </a:endParaRPr>
          </a:p>
          <a:p>
            <a:pPr algn="ctr">
              <a:spcAft>
                <a:spcPts val="600"/>
              </a:spcAft>
            </a:pPr>
            <a:endParaRPr lang="en-US" b="1" spc="50"/>
          </a:p>
        </p:txBody>
      </p:sp>
      <p:sp>
        <p:nvSpPr>
          <p:cNvPr id="56" name="Freeform: Shape 55">
            <a:extLst>
              <a:ext uri="{FF2B5EF4-FFF2-40B4-BE49-F238E27FC236}">
                <a16:creationId xmlns:a16="http://schemas.microsoft.com/office/drawing/2014/main" id="{7D8DD73D-D6D9-4F15-9936-89583FB18F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47219">
            <a:off x="6257736" y="240131"/>
            <a:ext cx="5624647" cy="5528583"/>
          </a:xfrm>
          <a:custGeom>
            <a:avLst/>
            <a:gdLst>
              <a:gd name="connsiteX0" fmla="*/ -39 w 914430"/>
              <a:gd name="connsiteY0" fmla="*/ 747812 h 753584"/>
              <a:gd name="connsiteX1" fmla="*/ 400011 w 914430"/>
              <a:gd name="connsiteY1" fmla="*/ 737144 h 753584"/>
              <a:gd name="connsiteX2" fmla="*/ 891787 w 914430"/>
              <a:gd name="connsiteY2" fmla="*/ 487303 h 753584"/>
              <a:gd name="connsiteX3" fmla="*/ 665854 w 914430"/>
              <a:gd name="connsiteY3" fmla="*/ 3528 h 753584"/>
              <a:gd name="connsiteX4" fmla="*/ 136835 w 914430"/>
              <a:gd name="connsiteY4" fmla="*/ 319854 h 753584"/>
              <a:gd name="connsiteX5" fmla="*/ 134168 w 914430"/>
              <a:gd name="connsiteY5" fmla="*/ 630845 h 753584"/>
              <a:gd name="connsiteX6" fmla="*/ -39 w 914430"/>
              <a:gd name="connsiteY6" fmla="*/ 747812 h 753584"/>
              <a:gd name="connsiteX0" fmla="*/ 0 w 855235"/>
              <a:gd name="connsiteY0" fmla="*/ 741453 h 759943"/>
              <a:gd name="connsiteX1" fmla="*/ 340855 w 855235"/>
              <a:gd name="connsiteY1" fmla="*/ 737153 h 759943"/>
              <a:gd name="connsiteX2" fmla="*/ 832631 w 855235"/>
              <a:gd name="connsiteY2" fmla="*/ 487312 h 759943"/>
              <a:gd name="connsiteX3" fmla="*/ 606698 w 855235"/>
              <a:gd name="connsiteY3" fmla="*/ 3537 h 759943"/>
              <a:gd name="connsiteX4" fmla="*/ 77679 w 855235"/>
              <a:gd name="connsiteY4" fmla="*/ 319863 h 759943"/>
              <a:gd name="connsiteX5" fmla="*/ 75012 w 855235"/>
              <a:gd name="connsiteY5" fmla="*/ 630854 h 759943"/>
              <a:gd name="connsiteX6" fmla="*/ 0 w 855235"/>
              <a:gd name="connsiteY6" fmla="*/ 741453 h 759943"/>
              <a:gd name="connsiteX0" fmla="*/ 0 w 850882"/>
              <a:gd name="connsiteY0" fmla="*/ 741453 h 766485"/>
              <a:gd name="connsiteX1" fmla="*/ 348748 w 850882"/>
              <a:gd name="connsiteY1" fmla="*/ 746704 h 766485"/>
              <a:gd name="connsiteX2" fmla="*/ 832631 w 850882"/>
              <a:gd name="connsiteY2" fmla="*/ 487312 h 766485"/>
              <a:gd name="connsiteX3" fmla="*/ 606698 w 850882"/>
              <a:gd name="connsiteY3" fmla="*/ 3537 h 766485"/>
              <a:gd name="connsiteX4" fmla="*/ 77679 w 850882"/>
              <a:gd name="connsiteY4" fmla="*/ 319863 h 766485"/>
              <a:gd name="connsiteX5" fmla="*/ 75012 w 850882"/>
              <a:gd name="connsiteY5" fmla="*/ 630854 h 766485"/>
              <a:gd name="connsiteX6" fmla="*/ 0 w 850882"/>
              <a:gd name="connsiteY6" fmla="*/ 741453 h 766485"/>
              <a:gd name="connsiteX0" fmla="*/ 0 w 850882"/>
              <a:gd name="connsiteY0" fmla="*/ 741453 h 764365"/>
              <a:gd name="connsiteX1" fmla="*/ 348748 w 850882"/>
              <a:gd name="connsiteY1" fmla="*/ 746704 h 764365"/>
              <a:gd name="connsiteX2" fmla="*/ 832631 w 850882"/>
              <a:gd name="connsiteY2" fmla="*/ 487312 h 764365"/>
              <a:gd name="connsiteX3" fmla="*/ 606698 w 850882"/>
              <a:gd name="connsiteY3" fmla="*/ 3537 h 764365"/>
              <a:gd name="connsiteX4" fmla="*/ 77679 w 850882"/>
              <a:gd name="connsiteY4" fmla="*/ 319863 h 764365"/>
              <a:gd name="connsiteX5" fmla="*/ 75012 w 850882"/>
              <a:gd name="connsiteY5" fmla="*/ 630854 h 764365"/>
              <a:gd name="connsiteX6" fmla="*/ 0 w 850882"/>
              <a:gd name="connsiteY6" fmla="*/ 741453 h 764365"/>
              <a:gd name="connsiteX0" fmla="*/ 0 w 832466"/>
              <a:gd name="connsiteY0" fmla="*/ 731902 h 763437"/>
              <a:gd name="connsiteX1" fmla="*/ 330332 w 832466"/>
              <a:gd name="connsiteY1" fmla="*/ 746704 h 763437"/>
              <a:gd name="connsiteX2" fmla="*/ 814215 w 832466"/>
              <a:gd name="connsiteY2" fmla="*/ 487312 h 763437"/>
              <a:gd name="connsiteX3" fmla="*/ 588282 w 832466"/>
              <a:gd name="connsiteY3" fmla="*/ 3537 h 763437"/>
              <a:gd name="connsiteX4" fmla="*/ 59263 w 832466"/>
              <a:gd name="connsiteY4" fmla="*/ 319863 h 763437"/>
              <a:gd name="connsiteX5" fmla="*/ 56596 w 832466"/>
              <a:gd name="connsiteY5" fmla="*/ 630854 h 763437"/>
              <a:gd name="connsiteX6" fmla="*/ 0 w 832466"/>
              <a:gd name="connsiteY6" fmla="*/ 731902 h 763437"/>
              <a:gd name="connsiteX0" fmla="*/ 0 w 831373"/>
              <a:gd name="connsiteY0" fmla="*/ 731902 h 763086"/>
              <a:gd name="connsiteX1" fmla="*/ 330332 w 831373"/>
              <a:gd name="connsiteY1" fmla="*/ 746704 h 763086"/>
              <a:gd name="connsiteX2" fmla="*/ 812900 w 831373"/>
              <a:gd name="connsiteY2" fmla="*/ 492088 h 763086"/>
              <a:gd name="connsiteX3" fmla="*/ 588282 w 831373"/>
              <a:gd name="connsiteY3" fmla="*/ 3537 h 763086"/>
              <a:gd name="connsiteX4" fmla="*/ 59263 w 831373"/>
              <a:gd name="connsiteY4" fmla="*/ 319863 h 763086"/>
              <a:gd name="connsiteX5" fmla="*/ 56596 w 831373"/>
              <a:gd name="connsiteY5" fmla="*/ 630854 h 763086"/>
              <a:gd name="connsiteX6" fmla="*/ 0 w 831373"/>
              <a:gd name="connsiteY6" fmla="*/ 731902 h 763086"/>
              <a:gd name="connsiteX0" fmla="*/ 0 w 830248"/>
              <a:gd name="connsiteY0" fmla="*/ 731902 h 763086"/>
              <a:gd name="connsiteX1" fmla="*/ 330332 w 830248"/>
              <a:gd name="connsiteY1" fmla="*/ 746704 h 763086"/>
              <a:gd name="connsiteX2" fmla="*/ 812900 w 830248"/>
              <a:gd name="connsiteY2" fmla="*/ 492088 h 763086"/>
              <a:gd name="connsiteX3" fmla="*/ 588282 w 830248"/>
              <a:gd name="connsiteY3" fmla="*/ 3537 h 763086"/>
              <a:gd name="connsiteX4" fmla="*/ 59263 w 830248"/>
              <a:gd name="connsiteY4" fmla="*/ 319863 h 763086"/>
              <a:gd name="connsiteX5" fmla="*/ 56596 w 830248"/>
              <a:gd name="connsiteY5" fmla="*/ 630854 h 763086"/>
              <a:gd name="connsiteX6" fmla="*/ 0 w 830248"/>
              <a:gd name="connsiteY6" fmla="*/ 731902 h 763086"/>
              <a:gd name="connsiteX0" fmla="*/ 0 w 828752"/>
              <a:gd name="connsiteY0" fmla="*/ 731902 h 769484"/>
              <a:gd name="connsiteX1" fmla="*/ 367164 w 828752"/>
              <a:gd name="connsiteY1" fmla="*/ 754664 h 769484"/>
              <a:gd name="connsiteX2" fmla="*/ 812900 w 828752"/>
              <a:gd name="connsiteY2" fmla="*/ 492088 h 769484"/>
              <a:gd name="connsiteX3" fmla="*/ 588282 w 828752"/>
              <a:gd name="connsiteY3" fmla="*/ 3537 h 769484"/>
              <a:gd name="connsiteX4" fmla="*/ 59263 w 828752"/>
              <a:gd name="connsiteY4" fmla="*/ 319863 h 769484"/>
              <a:gd name="connsiteX5" fmla="*/ 56596 w 828752"/>
              <a:gd name="connsiteY5" fmla="*/ 630854 h 769484"/>
              <a:gd name="connsiteX6" fmla="*/ 0 w 828752"/>
              <a:gd name="connsiteY6" fmla="*/ 731902 h 769484"/>
              <a:gd name="connsiteX0" fmla="*/ 0 w 828752"/>
              <a:gd name="connsiteY0" fmla="*/ 731902 h 761354"/>
              <a:gd name="connsiteX1" fmla="*/ 367164 w 828752"/>
              <a:gd name="connsiteY1" fmla="*/ 754664 h 761354"/>
              <a:gd name="connsiteX2" fmla="*/ 812900 w 828752"/>
              <a:gd name="connsiteY2" fmla="*/ 492088 h 761354"/>
              <a:gd name="connsiteX3" fmla="*/ 588282 w 828752"/>
              <a:gd name="connsiteY3" fmla="*/ 3537 h 761354"/>
              <a:gd name="connsiteX4" fmla="*/ 59263 w 828752"/>
              <a:gd name="connsiteY4" fmla="*/ 319863 h 761354"/>
              <a:gd name="connsiteX5" fmla="*/ 56596 w 828752"/>
              <a:gd name="connsiteY5" fmla="*/ 630854 h 761354"/>
              <a:gd name="connsiteX6" fmla="*/ 0 w 828752"/>
              <a:gd name="connsiteY6" fmla="*/ 731902 h 761354"/>
              <a:gd name="connsiteX0" fmla="*/ 0 w 828286"/>
              <a:gd name="connsiteY0" fmla="*/ 731902 h 764135"/>
              <a:gd name="connsiteX1" fmla="*/ 373741 w 828286"/>
              <a:gd name="connsiteY1" fmla="*/ 757848 h 764135"/>
              <a:gd name="connsiteX2" fmla="*/ 812900 w 828286"/>
              <a:gd name="connsiteY2" fmla="*/ 492088 h 764135"/>
              <a:gd name="connsiteX3" fmla="*/ 588282 w 828286"/>
              <a:gd name="connsiteY3" fmla="*/ 3537 h 764135"/>
              <a:gd name="connsiteX4" fmla="*/ 59263 w 828286"/>
              <a:gd name="connsiteY4" fmla="*/ 319863 h 764135"/>
              <a:gd name="connsiteX5" fmla="*/ 56596 w 828286"/>
              <a:gd name="connsiteY5" fmla="*/ 630854 h 764135"/>
              <a:gd name="connsiteX6" fmla="*/ 0 w 828286"/>
              <a:gd name="connsiteY6" fmla="*/ 731902 h 764135"/>
              <a:gd name="connsiteX0" fmla="*/ 0 w 803235"/>
              <a:gd name="connsiteY0" fmla="*/ 705247 h 767075"/>
              <a:gd name="connsiteX1" fmla="*/ 348690 w 803235"/>
              <a:gd name="connsiteY1" fmla="*/ 757848 h 767075"/>
              <a:gd name="connsiteX2" fmla="*/ 787849 w 803235"/>
              <a:gd name="connsiteY2" fmla="*/ 492088 h 767075"/>
              <a:gd name="connsiteX3" fmla="*/ 563231 w 803235"/>
              <a:gd name="connsiteY3" fmla="*/ 3537 h 767075"/>
              <a:gd name="connsiteX4" fmla="*/ 34212 w 803235"/>
              <a:gd name="connsiteY4" fmla="*/ 319863 h 767075"/>
              <a:gd name="connsiteX5" fmla="*/ 31545 w 803235"/>
              <a:gd name="connsiteY5" fmla="*/ 630854 h 767075"/>
              <a:gd name="connsiteX6" fmla="*/ 0 w 803235"/>
              <a:gd name="connsiteY6" fmla="*/ 705247 h 767075"/>
              <a:gd name="connsiteX0" fmla="*/ 0 w 803235"/>
              <a:gd name="connsiteY0" fmla="*/ 705247 h 767075"/>
              <a:gd name="connsiteX1" fmla="*/ 348690 w 803235"/>
              <a:gd name="connsiteY1" fmla="*/ 757848 h 767075"/>
              <a:gd name="connsiteX2" fmla="*/ 787849 w 803235"/>
              <a:gd name="connsiteY2" fmla="*/ 492088 h 767075"/>
              <a:gd name="connsiteX3" fmla="*/ 563231 w 803235"/>
              <a:gd name="connsiteY3" fmla="*/ 3537 h 767075"/>
              <a:gd name="connsiteX4" fmla="*/ 34212 w 803235"/>
              <a:gd name="connsiteY4" fmla="*/ 319863 h 767075"/>
              <a:gd name="connsiteX5" fmla="*/ 32028 w 803235"/>
              <a:gd name="connsiteY5" fmla="*/ 580731 h 767075"/>
              <a:gd name="connsiteX6" fmla="*/ 0 w 803235"/>
              <a:gd name="connsiteY6" fmla="*/ 705247 h 767075"/>
              <a:gd name="connsiteX0" fmla="*/ 0 w 803235"/>
              <a:gd name="connsiteY0" fmla="*/ 705247 h 767075"/>
              <a:gd name="connsiteX1" fmla="*/ 348690 w 803235"/>
              <a:gd name="connsiteY1" fmla="*/ 757848 h 767075"/>
              <a:gd name="connsiteX2" fmla="*/ 787849 w 803235"/>
              <a:gd name="connsiteY2" fmla="*/ 492088 h 767075"/>
              <a:gd name="connsiteX3" fmla="*/ 563231 w 803235"/>
              <a:gd name="connsiteY3" fmla="*/ 3537 h 767075"/>
              <a:gd name="connsiteX4" fmla="*/ 34212 w 803235"/>
              <a:gd name="connsiteY4" fmla="*/ 319863 h 767075"/>
              <a:gd name="connsiteX5" fmla="*/ 32028 w 803235"/>
              <a:gd name="connsiteY5" fmla="*/ 580731 h 767075"/>
              <a:gd name="connsiteX6" fmla="*/ 0 w 803235"/>
              <a:gd name="connsiteY6" fmla="*/ 705247 h 767075"/>
              <a:gd name="connsiteX0" fmla="*/ 0 w 798560"/>
              <a:gd name="connsiteY0" fmla="*/ 705247 h 765991"/>
              <a:gd name="connsiteX1" fmla="*/ 415157 w 798560"/>
              <a:gd name="connsiteY1" fmla="*/ 756657 h 765991"/>
              <a:gd name="connsiteX2" fmla="*/ 787849 w 798560"/>
              <a:gd name="connsiteY2" fmla="*/ 492088 h 765991"/>
              <a:gd name="connsiteX3" fmla="*/ 563231 w 798560"/>
              <a:gd name="connsiteY3" fmla="*/ 3537 h 765991"/>
              <a:gd name="connsiteX4" fmla="*/ 34212 w 798560"/>
              <a:gd name="connsiteY4" fmla="*/ 319863 h 765991"/>
              <a:gd name="connsiteX5" fmla="*/ 32028 w 798560"/>
              <a:gd name="connsiteY5" fmla="*/ 580731 h 765991"/>
              <a:gd name="connsiteX6" fmla="*/ 0 w 798560"/>
              <a:gd name="connsiteY6" fmla="*/ 705247 h 765991"/>
              <a:gd name="connsiteX0" fmla="*/ 0 w 795836"/>
              <a:gd name="connsiteY0" fmla="*/ 705247 h 754100"/>
              <a:gd name="connsiteX1" fmla="*/ 454508 w 795836"/>
              <a:gd name="connsiteY1" fmla="*/ 743385 h 754100"/>
              <a:gd name="connsiteX2" fmla="*/ 787849 w 795836"/>
              <a:gd name="connsiteY2" fmla="*/ 492088 h 754100"/>
              <a:gd name="connsiteX3" fmla="*/ 563231 w 795836"/>
              <a:gd name="connsiteY3" fmla="*/ 3537 h 754100"/>
              <a:gd name="connsiteX4" fmla="*/ 34212 w 795836"/>
              <a:gd name="connsiteY4" fmla="*/ 319863 h 754100"/>
              <a:gd name="connsiteX5" fmla="*/ 32028 w 795836"/>
              <a:gd name="connsiteY5" fmla="*/ 580731 h 754100"/>
              <a:gd name="connsiteX6" fmla="*/ 0 w 795836"/>
              <a:gd name="connsiteY6" fmla="*/ 705247 h 754100"/>
              <a:gd name="connsiteX0" fmla="*/ 0 w 795836"/>
              <a:gd name="connsiteY0" fmla="*/ 705247 h 752157"/>
              <a:gd name="connsiteX1" fmla="*/ 454508 w 795836"/>
              <a:gd name="connsiteY1" fmla="*/ 743385 h 752157"/>
              <a:gd name="connsiteX2" fmla="*/ 787849 w 795836"/>
              <a:gd name="connsiteY2" fmla="*/ 492088 h 752157"/>
              <a:gd name="connsiteX3" fmla="*/ 563231 w 795836"/>
              <a:gd name="connsiteY3" fmla="*/ 3537 h 752157"/>
              <a:gd name="connsiteX4" fmla="*/ 34212 w 795836"/>
              <a:gd name="connsiteY4" fmla="*/ 319863 h 752157"/>
              <a:gd name="connsiteX5" fmla="*/ 32028 w 795836"/>
              <a:gd name="connsiteY5" fmla="*/ 580731 h 752157"/>
              <a:gd name="connsiteX6" fmla="*/ 0 w 795836"/>
              <a:gd name="connsiteY6" fmla="*/ 705247 h 752157"/>
              <a:gd name="connsiteX0" fmla="*/ 0 w 795836"/>
              <a:gd name="connsiteY0" fmla="*/ 705247 h 755983"/>
              <a:gd name="connsiteX1" fmla="*/ 236571 w 795836"/>
              <a:gd name="connsiteY1" fmla="*/ 717015 h 755983"/>
              <a:gd name="connsiteX2" fmla="*/ 454508 w 795836"/>
              <a:gd name="connsiteY2" fmla="*/ 743385 h 755983"/>
              <a:gd name="connsiteX3" fmla="*/ 787849 w 795836"/>
              <a:gd name="connsiteY3" fmla="*/ 492088 h 755983"/>
              <a:gd name="connsiteX4" fmla="*/ 563231 w 795836"/>
              <a:gd name="connsiteY4" fmla="*/ 3537 h 755983"/>
              <a:gd name="connsiteX5" fmla="*/ 34212 w 795836"/>
              <a:gd name="connsiteY5" fmla="*/ 319863 h 755983"/>
              <a:gd name="connsiteX6" fmla="*/ 32028 w 795836"/>
              <a:gd name="connsiteY6" fmla="*/ 580731 h 755983"/>
              <a:gd name="connsiteX7" fmla="*/ 0 w 795836"/>
              <a:gd name="connsiteY7" fmla="*/ 705247 h 755983"/>
              <a:gd name="connsiteX0" fmla="*/ 0 w 795836"/>
              <a:gd name="connsiteY0" fmla="*/ 705247 h 755983"/>
              <a:gd name="connsiteX1" fmla="*/ 236571 w 795836"/>
              <a:gd name="connsiteY1" fmla="*/ 717015 h 755983"/>
              <a:gd name="connsiteX2" fmla="*/ 454508 w 795836"/>
              <a:gd name="connsiteY2" fmla="*/ 743385 h 755983"/>
              <a:gd name="connsiteX3" fmla="*/ 787849 w 795836"/>
              <a:gd name="connsiteY3" fmla="*/ 492088 h 755983"/>
              <a:gd name="connsiteX4" fmla="*/ 563231 w 795836"/>
              <a:gd name="connsiteY4" fmla="*/ 3537 h 755983"/>
              <a:gd name="connsiteX5" fmla="*/ 34212 w 795836"/>
              <a:gd name="connsiteY5" fmla="*/ 319863 h 755983"/>
              <a:gd name="connsiteX6" fmla="*/ 32028 w 795836"/>
              <a:gd name="connsiteY6" fmla="*/ 580731 h 755983"/>
              <a:gd name="connsiteX7" fmla="*/ 0 w 795836"/>
              <a:gd name="connsiteY7" fmla="*/ 705247 h 755983"/>
              <a:gd name="connsiteX0" fmla="*/ 0 w 795836"/>
              <a:gd name="connsiteY0" fmla="*/ 705247 h 755983"/>
              <a:gd name="connsiteX1" fmla="*/ 236571 w 795836"/>
              <a:gd name="connsiteY1" fmla="*/ 717015 h 755983"/>
              <a:gd name="connsiteX2" fmla="*/ 454508 w 795836"/>
              <a:gd name="connsiteY2" fmla="*/ 743385 h 755983"/>
              <a:gd name="connsiteX3" fmla="*/ 787849 w 795836"/>
              <a:gd name="connsiteY3" fmla="*/ 492088 h 755983"/>
              <a:gd name="connsiteX4" fmla="*/ 563231 w 795836"/>
              <a:gd name="connsiteY4" fmla="*/ 3537 h 755983"/>
              <a:gd name="connsiteX5" fmla="*/ 34212 w 795836"/>
              <a:gd name="connsiteY5" fmla="*/ 319863 h 755983"/>
              <a:gd name="connsiteX6" fmla="*/ 32028 w 795836"/>
              <a:gd name="connsiteY6" fmla="*/ 580731 h 755983"/>
              <a:gd name="connsiteX7" fmla="*/ 0 w 795836"/>
              <a:gd name="connsiteY7" fmla="*/ 705247 h 755983"/>
              <a:gd name="connsiteX0" fmla="*/ 0 w 792342"/>
              <a:gd name="connsiteY0" fmla="*/ 705247 h 781632"/>
              <a:gd name="connsiteX1" fmla="*/ 236571 w 792342"/>
              <a:gd name="connsiteY1" fmla="*/ 717015 h 781632"/>
              <a:gd name="connsiteX2" fmla="*/ 506127 w 792342"/>
              <a:gd name="connsiteY2" fmla="*/ 772235 h 781632"/>
              <a:gd name="connsiteX3" fmla="*/ 787849 w 792342"/>
              <a:gd name="connsiteY3" fmla="*/ 492088 h 781632"/>
              <a:gd name="connsiteX4" fmla="*/ 563231 w 792342"/>
              <a:gd name="connsiteY4" fmla="*/ 3537 h 781632"/>
              <a:gd name="connsiteX5" fmla="*/ 34212 w 792342"/>
              <a:gd name="connsiteY5" fmla="*/ 319863 h 781632"/>
              <a:gd name="connsiteX6" fmla="*/ 32028 w 792342"/>
              <a:gd name="connsiteY6" fmla="*/ 580731 h 781632"/>
              <a:gd name="connsiteX7" fmla="*/ 0 w 792342"/>
              <a:gd name="connsiteY7" fmla="*/ 705247 h 781632"/>
              <a:gd name="connsiteX0" fmla="*/ 0 w 792342"/>
              <a:gd name="connsiteY0" fmla="*/ 705247 h 775707"/>
              <a:gd name="connsiteX1" fmla="*/ 236571 w 792342"/>
              <a:gd name="connsiteY1" fmla="*/ 717015 h 775707"/>
              <a:gd name="connsiteX2" fmla="*/ 506127 w 792342"/>
              <a:gd name="connsiteY2" fmla="*/ 772235 h 775707"/>
              <a:gd name="connsiteX3" fmla="*/ 787849 w 792342"/>
              <a:gd name="connsiteY3" fmla="*/ 492088 h 775707"/>
              <a:gd name="connsiteX4" fmla="*/ 563231 w 792342"/>
              <a:gd name="connsiteY4" fmla="*/ 3537 h 775707"/>
              <a:gd name="connsiteX5" fmla="*/ 34212 w 792342"/>
              <a:gd name="connsiteY5" fmla="*/ 319863 h 775707"/>
              <a:gd name="connsiteX6" fmla="*/ 32028 w 792342"/>
              <a:gd name="connsiteY6" fmla="*/ 580731 h 775707"/>
              <a:gd name="connsiteX7" fmla="*/ 0 w 792342"/>
              <a:gd name="connsiteY7" fmla="*/ 705247 h 775707"/>
              <a:gd name="connsiteX0" fmla="*/ 0 w 790917"/>
              <a:gd name="connsiteY0" fmla="*/ 705247 h 789042"/>
              <a:gd name="connsiteX1" fmla="*/ 236571 w 790917"/>
              <a:gd name="connsiteY1" fmla="*/ 717015 h 789042"/>
              <a:gd name="connsiteX2" fmla="*/ 527821 w 790917"/>
              <a:gd name="connsiteY2" fmla="*/ 786071 h 789042"/>
              <a:gd name="connsiteX3" fmla="*/ 787849 w 790917"/>
              <a:gd name="connsiteY3" fmla="*/ 492088 h 789042"/>
              <a:gd name="connsiteX4" fmla="*/ 563231 w 790917"/>
              <a:gd name="connsiteY4" fmla="*/ 3537 h 789042"/>
              <a:gd name="connsiteX5" fmla="*/ 34212 w 790917"/>
              <a:gd name="connsiteY5" fmla="*/ 319863 h 789042"/>
              <a:gd name="connsiteX6" fmla="*/ 32028 w 790917"/>
              <a:gd name="connsiteY6" fmla="*/ 580731 h 789042"/>
              <a:gd name="connsiteX7" fmla="*/ 0 w 790917"/>
              <a:gd name="connsiteY7" fmla="*/ 705247 h 789042"/>
              <a:gd name="connsiteX0" fmla="*/ 0 w 790917"/>
              <a:gd name="connsiteY0" fmla="*/ 705247 h 794443"/>
              <a:gd name="connsiteX1" fmla="*/ 236571 w 790917"/>
              <a:gd name="connsiteY1" fmla="*/ 717015 h 794443"/>
              <a:gd name="connsiteX2" fmla="*/ 527821 w 790917"/>
              <a:gd name="connsiteY2" fmla="*/ 786071 h 794443"/>
              <a:gd name="connsiteX3" fmla="*/ 787849 w 790917"/>
              <a:gd name="connsiteY3" fmla="*/ 492088 h 794443"/>
              <a:gd name="connsiteX4" fmla="*/ 563231 w 790917"/>
              <a:gd name="connsiteY4" fmla="*/ 3537 h 794443"/>
              <a:gd name="connsiteX5" fmla="*/ 34212 w 790917"/>
              <a:gd name="connsiteY5" fmla="*/ 319863 h 794443"/>
              <a:gd name="connsiteX6" fmla="*/ 32028 w 790917"/>
              <a:gd name="connsiteY6" fmla="*/ 580731 h 794443"/>
              <a:gd name="connsiteX7" fmla="*/ 0 w 790917"/>
              <a:gd name="connsiteY7" fmla="*/ 705247 h 794443"/>
              <a:gd name="connsiteX0" fmla="*/ 0 w 790917"/>
              <a:gd name="connsiteY0" fmla="*/ 705247 h 798821"/>
              <a:gd name="connsiteX1" fmla="*/ 236571 w 790917"/>
              <a:gd name="connsiteY1" fmla="*/ 717015 h 798821"/>
              <a:gd name="connsiteX2" fmla="*/ 527821 w 790917"/>
              <a:gd name="connsiteY2" fmla="*/ 786071 h 798821"/>
              <a:gd name="connsiteX3" fmla="*/ 787849 w 790917"/>
              <a:gd name="connsiteY3" fmla="*/ 492088 h 798821"/>
              <a:gd name="connsiteX4" fmla="*/ 563231 w 790917"/>
              <a:gd name="connsiteY4" fmla="*/ 3537 h 798821"/>
              <a:gd name="connsiteX5" fmla="*/ 34212 w 790917"/>
              <a:gd name="connsiteY5" fmla="*/ 319863 h 798821"/>
              <a:gd name="connsiteX6" fmla="*/ 32028 w 790917"/>
              <a:gd name="connsiteY6" fmla="*/ 580731 h 798821"/>
              <a:gd name="connsiteX7" fmla="*/ 0 w 790917"/>
              <a:gd name="connsiteY7" fmla="*/ 705247 h 798821"/>
              <a:gd name="connsiteX0" fmla="*/ 0 w 790917"/>
              <a:gd name="connsiteY0" fmla="*/ 705247 h 798821"/>
              <a:gd name="connsiteX1" fmla="*/ 236571 w 790917"/>
              <a:gd name="connsiteY1" fmla="*/ 717015 h 798821"/>
              <a:gd name="connsiteX2" fmla="*/ 527821 w 790917"/>
              <a:gd name="connsiteY2" fmla="*/ 786071 h 798821"/>
              <a:gd name="connsiteX3" fmla="*/ 787849 w 790917"/>
              <a:gd name="connsiteY3" fmla="*/ 492088 h 798821"/>
              <a:gd name="connsiteX4" fmla="*/ 563231 w 790917"/>
              <a:gd name="connsiteY4" fmla="*/ 3537 h 798821"/>
              <a:gd name="connsiteX5" fmla="*/ 34212 w 790917"/>
              <a:gd name="connsiteY5" fmla="*/ 319863 h 798821"/>
              <a:gd name="connsiteX6" fmla="*/ 32028 w 790917"/>
              <a:gd name="connsiteY6" fmla="*/ 580731 h 798821"/>
              <a:gd name="connsiteX7" fmla="*/ 0 w 790917"/>
              <a:gd name="connsiteY7" fmla="*/ 705247 h 798821"/>
              <a:gd name="connsiteX0" fmla="*/ 0 w 790917"/>
              <a:gd name="connsiteY0" fmla="*/ 705247 h 798177"/>
              <a:gd name="connsiteX1" fmla="*/ 207866 w 790917"/>
              <a:gd name="connsiteY1" fmla="*/ 713884 h 798177"/>
              <a:gd name="connsiteX2" fmla="*/ 527821 w 790917"/>
              <a:gd name="connsiteY2" fmla="*/ 786071 h 798177"/>
              <a:gd name="connsiteX3" fmla="*/ 787849 w 790917"/>
              <a:gd name="connsiteY3" fmla="*/ 492088 h 798177"/>
              <a:gd name="connsiteX4" fmla="*/ 563231 w 790917"/>
              <a:gd name="connsiteY4" fmla="*/ 3537 h 798177"/>
              <a:gd name="connsiteX5" fmla="*/ 34212 w 790917"/>
              <a:gd name="connsiteY5" fmla="*/ 319863 h 798177"/>
              <a:gd name="connsiteX6" fmla="*/ 32028 w 790917"/>
              <a:gd name="connsiteY6" fmla="*/ 580731 h 798177"/>
              <a:gd name="connsiteX7" fmla="*/ 0 w 790917"/>
              <a:gd name="connsiteY7" fmla="*/ 705247 h 798177"/>
              <a:gd name="connsiteX0" fmla="*/ 0 w 790917"/>
              <a:gd name="connsiteY0" fmla="*/ 705247 h 798148"/>
              <a:gd name="connsiteX1" fmla="*/ 169331 w 790917"/>
              <a:gd name="connsiteY1" fmla="*/ 713737 h 798148"/>
              <a:gd name="connsiteX2" fmla="*/ 527821 w 790917"/>
              <a:gd name="connsiteY2" fmla="*/ 786071 h 798148"/>
              <a:gd name="connsiteX3" fmla="*/ 787849 w 790917"/>
              <a:gd name="connsiteY3" fmla="*/ 492088 h 798148"/>
              <a:gd name="connsiteX4" fmla="*/ 563231 w 790917"/>
              <a:gd name="connsiteY4" fmla="*/ 3537 h 798148"/>
              <a:gd name="connsiteX5" fmla="*/ 34212 w 790917"/>
              <a:gd name="connsiteY5" fmla="*/ 319863 h 798148"/>
              <a:gd name="connsiteX6" fmla="*/ 32028 w 790917"/>
              <a:gd name="connsiteY6" fmla="*/ 580731 h 798148"/>
              <a:gd name="connsiteX7" fmla="*/ 0 w 790917"/>
              <a:gd name="connsiteY7" fmla="*/ 705247 h 798148"/>
              <a:gd name="connsiteX0" fmla="*/ 0 w 790917"/>
              <a:gd name="connsiteY0" fmla="*/ 705247 h 795808"/>
              <a:gd name="connsiteX1" fmla="*/ 169331 w 790917"/>
              <a:gd name="connsiteY1" fmla="*/ 713737 h 795808"/>
              <a:gd name="connsiteX2" fmla="*/ 527821 w 790917"/>
              <a:gd name="connsiteY2" fmla="*/ 786071 h 795808"/>
              <a:gd name="connsiteX3" fmla="*/ 787849 w 790917"/>
              <a:gd name="connsiteY3" fmla="*/ 492088 h 795808"/>
              <a:gd name="connsiteX4" fmla="*/ 563231 w 790917"/>
              <a:gd name="connsiteY4" fmla="*/ 3537 h 795808"/>
              <a:gd name="connsiteX5" fmla="*/ 34212 w 790917"/>
              <a:gd name="connsiteY5" fmla="*/ 319863 h 795808"/>
              <a:gd name="connsiteX6" fmla="*/ 32028 w 790917"/>
              <a:gd name="connsiteY6" fmla="*/ 580731 h 795808"/>
              <a:gd name="connsiteX7" fmla="*/ 0 w 790917"/>
              <a:gd name="connsiteY7" fmla="*/ 705247 h 795808"/>
              <a:gd name="connsiteX0" fmla="*/ 0 w 790917"/>
              <a:gd name="connsiteY0" fmla="*/ 705247 h 795808"/>
              <a:gd name="connsiteX1" fmla="*/ 169331 w 790917"/>
              <a:gd name="connsiteY1" fmla="*/ 713737 h 795808"/>
              <a:gd name="connsiteX2" fmla="*/ 527821 w 790917"/>
              <a:gd name="connsiteY2" fmla="*/ 786071 h 795808"/>
              <a:gd name="connsiteX3" fmla="*/ 787849 w 790917"/>
              <a:gd name="connsiteY3" fmla="*/ 492088 h 795808"/>
              <a:gd name="connsiteX4" fmla="*/ 563231 w 790917"/>
              <a:gd name="connsiteY4" fmla="*/ 3537 h 795808"/>
              <a:gd name="connsiteX5" fmla="*/ 34212 w 790917"/>
              <a:gd name="connsiteY5" fmla="*/ 319863 h 795808"/>
              <a:gd name="connsiteX6" fmla="*/ 24096 w 790917"/>
              <a:gd name="connsiteY6" fmla="*/ 503495 h 795808"/>
              <a:gd name="connsiteX7" fmla="*/ 0 w 790917"/>
              <a:gd name="connsiteY7" fmla="*/ 705247 h 795808"/>
              <a:gd name="connsiteX0" fmla="*/ 0 w 805655"/>
              <a:gd name="connsiteY0" fmla="*/ 640697 h 795808"/>
              <a:gd name="connsiteX1" fmla="*/ 184069 w 805655"/>
              <a:gd name="connsiteY1" fmla="*/ 713737 h 795808"/>
              <a:gd name="connsiteX2" fmla="*/ 542559 w 805655"/>
              <a:gd name="connsiteY2" fmla="*/ 786071 h 795808"/>
              <a:gd name="connsiteX3" fmla="*/ 802587 w 805655"/>
              <a:gd name="connsiteY3" fmla="*/ 492088 h 795808"/>
              <a:gd name="connsiteX4" fmla="*/ 577969 w 805655"/>
              <a:gd name="connsiteY4" fmla="*/ 3537 h 795808"/>
              <a:gd name="connsiteX5" fmla="*/ 48950 w 805655"/>
              <a:gd name="connsiteY5" fmla="*/ 319863 h 795808"/>
              <a:gd name="connsiteX6" fmla="*/ 38834 w 805655"/>
              <a:gd name="connsiteY6" fmla="*/ 503495 h 795808"/>
              <a:gd name="connsiteX7" fmla="*/ 0 w 805655"/>
              <a:gd name="connsiteY7" fmla="*/ 640697 h 795808"/>
              <a:gd name="connsiteX0" fmla="*/ 0 w 805655"/>
              <a:gd name="connsiteY0" fmla="*/ 640697 h 795808"/>
              <a:gd name="connsiteX1" fmla="*/ 184069 w 805655"/>
              <a:gd name="connsiteY1" fmla="*/ 713737 h 795808"/>
              <a:gd name="connsiteX2" fmla="*/ 542559 w 805655"/>
              <a:gd name="connsiteY2" fmla="*/ 786071 h 795808"/>
              <a:gd name="connsiteX3" fmla="*/ 802587 w 805655"/>
              <a:gd name="connsiteY3" fmla="*/ 492088 h 795808"/>
              <a:gd name="connsiteX4" fmla="*/ 577969 w 805655"/>
              <a:gd name="connsiteY4" fmla="*/ 3537 h 795808"/>
              <a:gd name="connsiteX5" fmla="*/ 48950 w 805655"/>
              <a:gd name="connsiteY5" fmla="*/ 319863 h 795808"/>
              <a:gd name="connsiteX6" fmla="*/ 38834 w 805655"/>
              <a:gd name="connsiteY6" fmla="*/ 503495 h 795808"/>
              <a:gd name="connsiteX7" fmla="*/ 0 w 805655"/>
              <a:gd name="connsiteY7" fmla="*/ 640697 h 795808"/>
              <a:gd name="connsiteX0" fmla="*/ 0 w 805655"/>
              <a:gd name="connsiteY0" fmla="*/ 640697 h 795808"/>
              <a:gd name="connsiteX1" fmla="*/ 184069 w 805655"/>
              <a:gd name="connsiteY1" fmla="*/ 713737 h 795808"/>
              <a:gd name="connsiteX2" fmla="*/ 542559 w 805655"/>
              <a:gd name="connsiteY2" fmla="*/ 786071 h 795808"/>
              <a:gd name="connsiteX3" fmla="*/ 802587 w 805655"/>
              <a:gd name="connsiteY3" fmla="*/ 492088 h 795808"/>
              <a:gd name="connsiteX4" fmla="*/ 577969 w 805655"/>
              <a:gd name="connsiteY4" fmla="*/ 3537 h 795808"/>
              <a:gd name="connsiteX5" fmla="*/ 48950 w 805655"/>
              <a:gd name="connsiteY5" fmla="*/ 319863 h 795808"/>
              <a:gd name="connsiteX6" fmla="*/ 38834 w 805655"/>
              <a:gd name="connsiteY6" fmla="*/ 503495 h 795808"/>
              <a:gd name="connsiteX7" fmla="*/ 0 w 805655"/>
              <a:gd name="connsiteY7" fmla="*/ 640697 h 795808"/>
              <a:gd name="connsiteX0" fmla="*/ 0 w 805655"/>
              <a:gd name="connsiteY0" fmla="*/ 640697 h 799307"/>
              <a:gd name="connsiteX1" fmla="*/ 188692 w 805655"/>
              <a:gd name="connsiteY1" fmla="*/ 719277 h 799307"/>
              <a:gd name="connsiteX2" fmla="*/ 542559 w 805655"/>
              <a:gd name="connsiteY2" fmla="*/ 786071 h 799307"/>
              <a:gd name="connsiteX3" fmla="*/ 802587 w 805655"/>
              <a:gd name="connsiteY3" fmla="*/ 492088 h 799307"/>
              <a:gd name="connsiteX4" fmla="*/ 577969 w 805655"/>
              <a:gd name="connsiteY4" fmla="*/ 3537 h 799307"/>
              <a:gd name="connsiteX5" fmla="*/ 48950 w 805655"/>
              <a:gd name="connsiteY5" fmla="*/ 319863 h 799307"/>
              <a:gd name="connsiteX6" fmla="*/ 38834 w 805655"/>
              <a:gd name="connsiteY6" fmla="*/ 503495 h 799307"/>
              <a:gd name="connsiteX7" fmla="*/ 0 w 805655"/>
              <a:gd name="connsiteY7" fmla="*/ 640697 h 799307"/>
              <a:gd name="connsiteX0" fmla="*/ 0 w 805266"/>
              <a:gd name="connsiteY0" fmla="*/ 640697 h 798795"/>
              <a:gd name="connsiteX1" fmla="*/ 188692 w 805266"/>
              <a:gd name="connsiteY1" fmla="*/ 719277 h 798795"/>
              <a:gd name="connsiteX2" fmla="*/ 548579 w 805266"/>
              <a:gd name="connsiteY2" fmla="*/ 785469 h 798795"/>
              <a:gd name="connsiteX3" fmla="*/ 802587 w 805266"/>
              <a:gd name="connsiteY3" fmla="*/ 492088 h 798795"/>
              <a:gd name="connsiteX4" fmla="*/ 577969 w 805266"/>
              <a:gd name="connsiteY4" fmla="*/ 3537 h 798795"/>
              <a:gd name="connsiteX5" fmla="*/ 48950 w 805266"/>
              <a:gd name="connsiteY5" fmla="*/ 319863 h 798795"/>
              <a:gd name="connsiteX6" fmla="*/ 38834 w 805266"/>
              <a:gd name="connsiteY6" fmla="*/ 503495 h 798795"/>
              <a:gd name="connsiteX7" fmla="*/ 0 w 805266"/>
              <a:gd name="connsiteY7" fmla="*/ 640697 h 798795"/>
              <a:gd name="connsiteX0" fmla="*/ 0 w 805266"/>
              <a:gd name="connsiteY0" fmla="*/ 640697 h 794314"/>
              <a:gd name="connsiteX1" fmla="*/ 188692 w 805266"/>
              <a:gd name="connsiteY1" fmla="*/ 719277 h 794314"/>
              <a:gd name="connsiteX2" fmla="*/ 548579 w 805266"/>
              <a:gd name="connsiteY2" fmla="*/ 785469 h 794314"/>
              <a:gd name="connsiteX3" fmla="*/ 802587 w 805266"/>
              <a:gd name="connsiteY3" fmla="*/ 492088 h 794314"/>
              <a:gd name="connsiteX4" fmla="*/ 577969 w 805266"/>
              <a:gd name="connsiteY4" fmla="*/ 3537 h 794314"/>
              <a:gd name="connsiteX5" fmla="*/ 48950 w 805266"/>
              <a:gd name="connsiteY5" fmla="*/ 319863 h 794314"/>
              <a:gd name="connsiteX6" fmla="*/ 38834 w 805266"/>
              <a:gd name="connsiteY6" fmla="*/ 503495 h 794314"/>
              <a:gd name="connsiteX7" fmla="*/ 0 w 805266"/>
              <a:gd name="connsiteY7" fmla="*/ 640697 h 794314"/>
              <a:gd name="connsiteX0" fmla="*/ 0 w 803842"/>
              <a:gd name="connsiteY0" fmla="*/ 654560 h 794314"/>
              <a:gd name="connsiteX1" fmla="*/ 187268 w 803842"/>
              <a:gd name="connsiteY1" fmla="*/ 719277 h 794314"/>
              <a:gd name="connsiteX2" fmla="*/ 547155 w 803842"/>
              <a:gd name="connsiteY2" fmla="*/ 785469 h 794314"/>
              <a:gd name="connsiteX3" fmla="*/ 801163 w 803842"/>
              <a:gd name="connsiteY3" fmla="*/ 492088 h 794314"/>
              <a:gd name="connsiteX4" fmla="*/ 576545 w 803842"/>
              <a:gd name="connsiteY4" fmla="*/ 3537 h 794314"/>
              <a:gd name="connsiteX5" fmla="*/ 47526 w 803842"/>
              <a:gd name="connsiteY5" fmla="*/ 319863 h 794314"/>
              <a:gd name="connsiteX6" fmla="*/ 37410 w 803842"/>
              <a:gd name="connsiteY6" fmla="*/ 503495 h 794314"/>
              <a:gd name="connsiteX7" fmla="*/ 0 w 803842"/>
              <a:gd name="connsiteY7" fmla="*/ 654560 h 7943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03842" h="794314">
                <a:moveTo>
                  <a:pt x="0" y="654560"/>
                </a:moveTo>
                <a:cubicBezTo>
                  <a:pt x="99481" y="649393"/>
                  <a:pt x="145401" y="687525"/>
                  <a:pt x="187268" y="719277"/>
                </a:cubicBezTo>
                <a:cubicBezTo>
                  <a:pt x="259873" y="773965"/>
                  <a:pt x="441456" y="812487"/>
                  <a:pt x="547155" y="785469"/>
                </a:cubicBezTo>
                <a:cubicBezTo>
                  <a:pt x="711883" y="743363"/>
                  <a:pt x="796265" y="622410"/>
                  <a:pt x="801163" y="492088"/>
                </a:cubicBezTo>
                <a:cubicBezTo>
                  <a:pt x="806061" y="361766"/>
                  <a:pt x="828195" y="49162"/>
                  <a:pt x="576545" y="3537"/>
                </a:cubicBezTo>
                <a:cubicBezTo>
                  <a:pt x="480818" y="-3606"/>
                  <a:pt x="82102" y="-31038"/>
                  <a:pt x="47526" y="319863"/>
                </a:cubicBezTo>
                <a:cubicBezTo>
                  <a:pt x="31620" y="428829"/>
                  <a:pt x="37410" y="440154"/>
                  <a:pt x="37410" y="503495"/>
                </a:cubicBezTo>
                <a:cubicBezTo>
                  <a:pt x="49082" y="594481"/>
                  <a:pt x="0" y="654560"/>
                  <a:pt x="0" y="654560"/>
                </a:cubicBezTo>
                <a:close/>
              </a:path>
            </a:pathLst>
          </a:custGeom>
          <a:noFill/>
          <a:ln w="19050" cap="flat">
            <a:solidFill>
              <a:schemeClr val="tx1"/>
            </a:solidFill>
            <a:prstDash val="solid"/>
            <a:miter/>
          </a:ln>
        </p:spPr>
        <p:txBody>
          <a:bodyPr rtlCol="0" anchor="ctr"/>
          <a:lstStyle/>
          <a:p>
            <a:endParaRPr lang="en-US">
              <a:solidFill>
                <a:srgbClr val="000000"/>
              </a:solidFill>
            </a:endParaRPr>
          </a:p>
        </p:txBody>
      </p:sp>
      <p:sp>
        <p:nvSpPr>
          <p:cNvPr id="7" name="TextBox 6">
            <a:extLst>
              <a:ext uri="{FF2B5EF4-FFF2-40B4-BE49-F238E27FC236}">
                <a16:creationId xmlns:a16="http://schemas.microsoft.com/office/drawing/2014/main" id="{73FE3350-BE90-44BF-AAB0-813C837D86C1}"/>
              </a:ext>
            </a:extLst>
          </p:cNvPr>
          <p:cNvSpPr txBox="1"/>
          <p:nvPr/>
        </p:nvSpPr>
        <p:spPr>
          <a:xfrm>
            <a:off x="7254815" y="3890514"/>
            <a:ext cx="4410973" cy="135421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dirty="0">
                <a:solidFill>
                  <a:srgbClr val="002060"/>
                </a:solidFill>
                <a:ea typeface="+mn-lt"/>
                <a:cs typeface="+mn-lt"/>
              </a:rPr>
              <a:t> Exploration and play are important to develop this part of the brain.</a:t>
            </a:r>
            <a:endParaRPr lang="en-US" sz="3200" b="1" dirty="0">
              <a:solidFill>
                <a:srgbClr val="002060"/>
              </a:solidFill>
            </a:endParaRPr>
          </a:p>
          <a:p>
            <a:pPr algn="l"/>
            <a:endParaRPr lang="en-GB" dirty="0"/>
          </a:p>
        </p:txBody>
      </p:sp>
    </p:spTree>
    <p:extLst>
      <p:ext uri="{BB962C8B-B14F-4D97-AF65-F5344CB8AC3E}">
        <p14:creationId xmlns:p14="http://schemas.microsoft.com/office/powerpoint/2010/main" val="647768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7" name="Rectangle 40">
            <a:extLst>
              <a:ext uri="{FF2B5EF4-FFF2-40B4-BE49-F238E27FC236}">
                <a16:creationId xmlns:a16="http://schemas.microsoft.com/office/drawing/2014/main" id="{B20DF01A-DAD0-4D16-BEDE-ED085CCC3B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Freeform: Shape 42">
            <a:extLst>
              <a:ext uri="{FF2B5EF4-FFF2-40B4-BE49-F238E27FC236}">
                <a16:creationId xmlns:a16="http://schemas.microsoft.com/office/drawing/2014/main" id="{6F7FF329-CA33-4304-B33D-1E52A8B672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8179" flipH="1">
            <a:off x="521311" y="500515"/>
            <a:ext cx="7414380" cy="5844178"/>
          </a:xfrm>
          <a:custGeom>
            <a:avLst/>
            <a:gdLst>
              <a:gd name="connsiteX0" fmla="*/ -39 w 914430"/>
              <a:gd name="connsiteY0" fmla="*/ 747812 h 753584"/>
              <a:gd name="connsiteX1" fmla="*/ 400011 w 914430"/>
              <a:gd name="connsiteY1" fmla="*/ 737144 h 753584"/>
              <a:gd name="connsiteX2" fmla="*/ 891787 w 914430"/>
              <a:gd name="connsiteY2" fmla="*/ 487303 h 753584"/>
              <a:gd name="connsiteX3" fmla="*/ 665854 w 914430"/>
              <a:gd name="connsiteY3" fmla="*/ 3528 h 753584"/>
              <a:gd name="connsiteX4" fmla="*/ 136835 w 914430"/>
              <a:gd name="connsiteY4" fmla="*/ 319854 h 753584"/>
              <a:gd name="connsiteX5" fmla="*/ 134168 w 914430"/>
              <a:gd name="connsiteY5" fmla="*/ 630845 h 753584"/>
              <a:gd name="connsiteX6" fmla="*/ -39 w 914430"/>
              <a:gd name="connsiteY6" fmla="*/ 747812 h 753584"/>
              <a:gd name="connsiteX0" fmla="*/ 0 w 855235"/>
              <a:gd name="connsiteY0" fmla="*/ 741453 h 759943"/>
              <a:gd name="connsiteX1" fmla="*/ 340855 w 855235"/>
              <a:gd name="connsiteY1" fmla="*/ 737153 h 759943"/>
              <a:gd name="connsiteX2" fmla="*/ 832631 w 855235"/>
              <a:gd name="connsiteY2" fmla="*/ 487312 h 759943"/>
              <a:gd name="connsiteX3" fmla="*/ 606698 w 855235"/>
              <a:gd name="connsiteY3" fmla="*/ 3537 h 759943"/>
              <a:gd name="connsiteX4" fmla="*/ 77679 w 855235"/>
              <a:gd name="connsiteY4" fmla="*/ 319863 h 759943"/>
              <a:gd name="connsiteX5" fmla="*/ 75012 w 855235"/>
              <a:gd name="connsiteY5" fmla="*/ 630854 h 759943"/>
              <a:gd name="connsiteX6" fmla="*/ 0 w 855235"/>
              <a:gd name="connsiteY6" fmla="*/ 741453 h 759943"/>
              <a:gd name="connsiteX0" fmla="*/ 0 w 850882"/>
              <a:gd name="connsiteY0" fmla="*/ 741453 h 766485"/>
              <a:gd name="connsiteX1" fmla="*/ 348748 w 850882"/>
              <a:gd name="connsiteY1" fmla="*/ 746704 h 766485"/>
              <a:gd name="connsiteX2" fmla="*/ 832631 w 850882"/>
              <a:gd name="connsiteY2" fmla="*/ 487312 h 766485"/>
              <a:gd name="connsiteX3" fmla="*/ 606698 w 850882"/>
              <a:gd name="connsiteY3" fmla="*/ 3537 h 766485"/>
              <a:gd name="connsiteX4" fmla="*/ 77679 w 850882"/>
              <a:gd name="connsiteY4" fmla="*/ 319863 h 766485"/>
              <a:gd name="connsiteX5" fmla="*/ 75012 w 850882"/>
              <a:gd name="connsiteY5" fmla="*/ 630854 h 766485"/>
              <a:gd name="connsiteX6" fmla="*/ 0 w 850882"/>
              <a:gd name="connsiteY6" fmla="*/ 741453 h 766485"/>
              <a:gd name="connsiteX0" fmla="*/ 0 w 850882"/>
              <a:gd name="connsiteY0" fmla="*/ 741453 h 764365"/>
              <a:gd name="connsiteX1" fmla="*/ 348748 w 850882"/>
              <a:gd name="connsiteY1" fmla="*/ 746704 h 764365"/>
              <a:gd name="connsiteX2" fmla="*/ 832631 w 850882"/>
              <a:gd name="connsiteY2" fmla="*/ 487312 h 764365"/>
              <a:gd name="connsiteX3" fmla="*/ 606698 w 850882"/>
              <a:gd name="connsiteY3" fmla="*/ 3537 h 764365"/>
              <a:gd name="connsiteX4" fmla="*/ 77679 w 850882"/>
              <a:gd name="connsiteY4" fmla="*/ 319863 h 764365"/>
              <a:gd name="connsiteX5" fmla="*/ 75012 w 850882"/>
              <a:gd name="connsiteY5" fmla="*/ 630854 h 764365"/>
              <a:gd name="connsiteX6" fmla="*/ 0 w 850882"/>
              <a:gd name="connsiteY6" fmla="*/ 741453 h 764365"/>
              <a:gd name="connsiteX0" fmla="*/ 0 w 832466"/>
              <a:gd name="connsiteY0" fmla="*/ 731902 h 763437"/>
              <a:gd name="connsiteX1" fmla="*/ 330332 w 832466"/>
              <a:gd name="connsiteY1" fmla="*/ 746704 h 763437"/>
              <a:gd name="connsiteX2" fmla="*/ 814215 w 832466"/>
              <a:gd name="connsiteY2" fmla="*/ 487312 h 763437"/>
              <a:gd name="connsiteX3" fmla="*/ 588282 w 832466"/>
              <a:gd name="connsiteY3" fmla="*/ 3537 h 763437"/>
              <a:gd name="connsiteX4" fmla="*/ 59263 w 832466"/>
              <a:gd name="connsiteY4" fmla="*/ 319863 h 763437"/>
              <a:gd name="connsiteX5" fmla="*/ 56596 w 832466"/>
              <a:gd name="connsiteY5" fmla="*/ 630854 h 763437"/>
              <a:gd name="connsiteX6" fmla="*/ 0 w 832466"/>
              <a:gd name="connsiteY6" fmla="*/ 731902 h 763437"/>
              <a:gd name="connsiteX0" fmla="*/ 0 w 831373"/>
              <a:gd name="connsiteY0" fmla="*/ 731902 h 763086"/>
              <a:gd name="connsiteX1" fmla="*/ 330332 w 831373"/>
              <a:gd name="connsiteY1" fmla="*/ 746704 h 763086"/>
              <a:gd name="connsiteX2" fmla="*/ 812900 w 831373"/>
              <a:gd name="connsiteY2" fmla="*/ 492088 h 763086"/>
              <a:gd name="connsiteX3" fmla="*/ 588282 w 831373"/>
              <a:gd name="connsiteY3" fmla="*/ 3537 h 763086"/>
              <a:gd name="connsiteX4" fmla="*/ 59263 w 831373"/>
              <a:gd name="connsiteY4" fmla="*/ 319863 h 763086"/>
              <a:gd name="connsiteX5" fmla="*/ 56596 w 831373"/>
              <a:gd name="connsiteY5" fmla="*/ 630854 h 763086"/>
              <a:gd name="connsiteX6" fmla="*/ 0 w 831373"/>
              <a:gd name="connsiteY6" fmla="*/ 731902 h 763086"/>
              <a:gd name="connsiteX0" fmla="*/ 0 w 830248"/>
              <a:gd name="connsiteY0" fmla="*/ 731902 h 763086"/>
              <a:gd name="connsiteX1" fmla="*/ 330332 w 830248"/>
              <a:gd name="connsiteY1" fmla="*/ 746704 h 763086"/>
              <a:gd name="connsiteX2" fmla="*/ 812900 w 830248"/>
              <a:gd name="connsiteY2" fmla="*/ 492088 h 763086"/>
              <a:gd name="connsiteX3" fmla="*/ 588282 w 830248"/>
              <a:gd name="connsiteY3" fmla="*/ 3537 h 763086"/>
              <a:gd name="connsiteX4" fmla="*/ 59263 w 830248"/>
              <a:gd name="connsiteY4" fmla="*/ 319863 h 763086"/>
              <a:gd name="connsiteX5" fmla="*/ 56596 w 830248"/>
              <a:gd name="connsiteY5" fmla="*/ 630854 h 763086"/>
              <a:gd name="connsiteX6" fmla="*/ 0 w 830248"/>
              <a:gd name="connsiteY6" fmla="*/ 731902 h 763086"/>
              <a:gd name="connsiteX0" fmla="*/ 0 w 828752"/>
              <a:gd name="connsiteY0" fmla="*/ 731902 h 769484"/>
              <a:gd name="connsiteX1" fmla="*/ 367164 w 828752"/>
              <a:gd name="connsiteY1" fmla="*/ 754664 h 769484"/>
              <a:gd name="connsiteX2" fmla="*/ 812900 w 828752"/>
              <a:gd name="connsiteY2" fmla="*/ 492088 h 769484"/>
              <a:gd name="connsiteX3" fmla="*/ 588282 w 828752"/>
              <a:gd name="connsiteY3" fmla="*/ 3537 h 769484"/>
              <a:gd name="connsiteX4" fmla="*/ 59263 w 828752"/>
              <a:gd name="connsiteY4" fmla="*/ 319863 h 769484"/>
              <a:gd name="connsiteX5" fmla="*/ 56596 w 828752"/>
              <a:gd name="connsiteY5" fmla="*/ 630854 h 769484"/>
              <a:gd name="connsiteX6" fmla="*/ 0 w 828752"/>
              <a:gd name="connsiteY6" fmla="*/ 731902 h 769484"/>
              <a:gd name="connsiteX0" fmla="*/ 0 w 828752"/>
              <a:gd name="connsiteY0" fmla="*/ 731902 h 761354"/>
              <a:gd name="connsiteX1" fmla="*/ 367164 w 828752"/>
              <a:gd name="connsiteY1" fmla="*/ 754664 h 761354"/>
              <a:gd name="connsiteX2" fmla="*/ 812900 w 828752"/>
              <a:gd name="connsiteY2" fmla="*/ 492088 h 761354"/>
              <a:gd name="connsiteX3" fmla="*/ 588282 w 828752"/>
              <a:gd name="connsiteY3" fmla="*/ 3537 h 761354"/>
              <a:gd name="connsiteX4" fmla="*/ 59263 w 828752"/>
              <a:gd name="connsiteY4" fmla="*/ 319863 h 761354"/>
              <a:gd name="connsiteX5" fmla="*/ 56596 w 828752"/>
              <a:gd name="connsiteY5" fmla="*/ 630854 h 761354"/>
              <a:gd name="connsiteX6" fmla="*/ 0 w 828752"/>
              <a:gd name="connsiteY6" fmla="*/ 731902 h 761354"/>
              <a:gd name="connsiteX0" fmla="*/ 0 w 828286"/>
              <a:gd name="connsiteY0" fmla="*/ 731902 h 764135"/>
              <a:gd name="connsiteX1" fmla="*/ 373741 w 828286"/>
              <a:gd name="connsiteY1" fmla="*/ 757848 h 764135"/>
              <a:gd name="connsiteX2" fmla="*/ 812900 w 828286"/>
              <a:gd name="connsiteY2" fmla="*/ 492088 h 764135"/>
              <a:gd name="connsiteX3" fmla="*/ 588282 w 828286"/>
              <a:gd name="connsiteY3" fmla="*/ 3537 h 764135"/>
              <a:gd name="connsiteX4" fmla="*/ 59263 w 828286"/>
              <a:gd name="connsiteY4" fmla="*/ 319863 h 764135"/>
              <a:gd name="connsiteX5" fmla="*/ 56596 w 828286"/>
              <a:gd name="connsiteY5" fmla="*/ 630854 h 764135"/>
              <a:gd name="connsiteX6" fmla="*/ 0 w 828286"/>
              <a:gd name="connsiteY6" fmla="*/ 731902 h 764135"/>
              <a:gd name="connsiteX0" fmla="*/ 0 w 815141"/>
              <a:gd name="connsiteY0" fmla="*/ 731902 h 758856"/>
              <a:gd name="connsiteX1" fmla="*/ 373741 w 815141"/>
              <a:gd name="connsiteY1" fmla="*/ 757848 h 758856"/>
              <a:gd name="connsiteX2" fmla="*/ 683896 w 815141"/>
              <a:gd name="connsiteY2" fmla="*/ 696479 h 758856"/>
              <a:gd name="connsiteX3" fmla="*/ 812900 w 815141"/>
              <a:gd name="connsiteY3" fmla="*/ 492088 h 758856"/>
              <a:gd name="connsiteX4" fmla="*/ 588282 w 815141"/>
              <a:gd name="connsiteY4" fmla="*/ 3537 h 758856"/>
              <a:gd name="connsiteX5" fmla="*/ 59263 w 815141"/>
              <a:gd name="connsiteY5" fmla="*/ 319863 h 758856"/>
              <a:gd name="connsiteX6" fmla="*/ 56596 w 815141"/>
              <a:gd name="connsiteY6" fmla="*/ 630854 h 758856"/>
              <a:gd name="connsiteX7" fmla="*/ 0 w 815141"/>
              <a:gd name="connsiteY7" fmla="*/ 731902 h 758856"/>
              <a:gd name="connsiteX0" fmla="*/ 0 w 815141"/>
              <a:gd name="connsiteY0" fmla="*/ 731902 h 758856"/>
              <a:gd name="connsiteX1" fmla="*/ 373741 w 815141"/>
              <a:gd name="connsiteY1" fmla="*/ 757848 h 758856"/>
              <a:gd name="connsiteX2" fmla="*/ 683896 w 815141"/>
              <a:gd name="connsiteY2" fmla="*/ 696479 h 758856"/>
              <a:gd name="connsiteX3" fmla="*/ 812900 w 815141"/>
              <a:gd name="connsiteY3" fmla="*/ 492088 h 758856"/>
              <a:gd name="connsiteX4" fmla="*/ 588282 w 815141"/>
              <a:gd name="connsiteY4" fmla="*/ 3537 h 758856"/>
              <a:gd name="connsiteX5" fmla="*/ 59263 w 815141"/>
              <a:gd name="connsiteY5" fmla="*/ 319863 h 758856"/>
              <a:gd name="connsiteX6" fmla="*/ 56596 w 815141"/>
              <a:gd name="connsiteY6" fmla="*/ 630854 h 758856"/>
              <a:gd name="connsiteX7" fmla="*/ 0 w 815141"/>
              <a:gd name="connsiteY7" fmla="*/ 731902 h 758856"/>
              <a:gd name="connsiteX0" fmla="*/ 0 w 805831"/>
              <a:gd name="connsiteY0" fmla="*/ 731902 h 758856"/>
              <a:gd name="connsiteX1" fmla="*/ 373741 w 805831"/>
              <a:gd name="connsiteY1" fmla="*/ 757848 h 758856"/>
              <a:gd name="connsiteX2" fmla="*/ 683896 w 805831"/>
              <a:gd name="connsiteY2" fmla="*/ 696479 h 758856"/>
              <a:gd name="connsiteX3" fmla="*/ 803316 w 805831"/>
              <a:gd name="connsiteY3" fmla="*/ 453428 h 758856"/>
              <a:gd name="connsiteX4" fmla="*/ 588282 w 805831"/>
              <a:gd name="connsiteY4" fmla="*/ 3537 h 758856"/>
              <a:gd name="connsiteX5" fmla="*/ 59263 w 805831"/>
              <a:gd name="connsiteY5" fmla="*/ 319863 h 758856"/>
              <a:gd name="connsiteX6" fmla="*/ 56596 w 805831"/>
              <a:gd name="connsiteY6" fmla="*/ 630854 h 758856"/>
              <a:gd name="connsiteX7" fmla="*/ 0 w 805831"/>
              <a:gd name="connsiteY7" fmla="*/ 731902 h 758856"/>
              <a:gd name="connsiteX0" fmla="*/ 0 w 822941"/>
              <a:gd name="connsiteY0" fmla="*/ 731902 h 758856"/>
              <a:gd name="connsiteX1" fmla="*/ 373741 w 822941"/>
              <a:gd name="connsiteY1" fmla="*/ 757848 h 758856"/>
              <a:gd name="connsiteX2" fmla="*/ 683896 w 822941"/>
              <a:gd name="connsiteY2" fmla="*/ 696479 h 758856"/>
              <a:gd name="connsiteX3" fmla="*/ 820887 w 822941"/>
              <a:gd name="connsiteY3" fmla="*/ 468892 h 758856"/>
              <a:gd name="connsiteX4" fmla="*/ 588282 w 822941"/>
              <a:gd name="connsiteY4" fmla="*/ 3537 h 758856"/>
              <a:gd name="connsiteX5" fmla="*/ 59263 w 822941"/>
              <a:gd name="connsiteY5" fmla="*/ 319863 h 758856"/>
              <a:gd name="connsiteX6" fmla="*/ 56596 w 822941"/>
              <a:gd name="connsiteY6" fmla="*/ 630854 h 758856"/>
              <a:gd name="connsiteX7" fmla="*/ 0 w 822941"/>
              <a:gd name="connsiteY7" fmla="*/ 731902 h 758856"/>
              <a:gd name="connsiteX0" fmla="*/ 0 w 823675"/>
              <a:gd name="connsiteY0" fmla="*/ 731902 h 760400"/>
              <a:gd name="connsiteX1" fmla="*/ 373741 w 823675"/>
              <a:gd name="connsiteY1" fmla="*/ 757848 h 760400"/>
              <a:gd name="connsiteX2" fmla="*/ 695077 w 823675"/>
              <a:gd name="connsiteY2" fmla="*/ 729340 h 760400"/>
              <a:gd name="connsiteX3" fmla="*/ 820887 w 823675"/>
              <a:gd name="connsiteY3" fmla="*/ 468892 h 760400"/>
              <a:gd name="connsiteX4" fmla="*/ 588282 w 823675"/>
              <a:gd name="connsiteY4" fmla="*/ 3537 h 760400"/>
              <a:gd name="connsiteX5" fmla="*/ 59263 w 823675"/>
              <a:gd name="connsiteY5" fmla="*/ 319863 h 760400"/>
              <a:gd name="connsiteX6" fmla="*/ 56596 w 823675"/>
              <a:gd name="connsiteY6" fmla="*/ 630854 h 760400"/>
              <a:gd name="connsiteX7" fmla="*/ 0 w 823675"/>
              <a:gd name="connsiteY7" fmla="*/ 731902 h 760400"/>
              <a:gd name="connsiteX0" fmla="*/ 0 w 823675"/>
              <a:gd name="connsiteY0" fmla="*/ 731902 h 760034"/>
              <a:gd name="connsiteX1" fmla="*/ 166906 w 823675"/>
              <a:gd name="connsiteY1" fmla="*/ 737073 h 760034"/>
              <a:gd name="connsiteX2" fmla="*/ 373741 w 823675"/>
              <a:gd name="connsiteY2" fmla="*/ 757848 h 760034"/>
              <a:gd name="connsiteX3" fmla="*/ 695077 w 823675"/>
              <a:gd name="connsiteY3" fmla="*/ 729340 h 760034"/>
              <a:gd name="connsiteX4" fmla="*/ 820887 w 823675"/>
              <a:gd name="connsiteY4" fmla="*/ 468892 h 760034"/>
              <a:gd name="connsiteX5" fmla="*/ 588282 w 823675"/>
              <a:gd name="connsiteY5" fmla="*/ 3537 h 760034"/>
              <a:gd name="connsiteX6" fmla="*/ 59263 w 823675"/>
              <a:gd name="connsiteY6" fmla="*/ 319863 h 760034"/>
              <a:gd name="connsiteX7" fmla="*/ 56596 w 823675"/>
              <a:gd name="connsiteY7" fmla="*/ 630854 h 760034"/>
              <a:gd name="connsiteX8" fmla="*/ 0 w 823675"/>
              <a:gd name="connsiteY8" fmla="*/ 731902 h 760034"/>
              <a:gd name="connsiteX0" fmla="*/ 0 w 823675"/>
              <a:gd name="connsiteY0" fmla="*/ 731902 h 760034"/>
              <a:gd name="connsiteX1" fmla="*/ 166906 w 823675"/>
              <a:gd name="connsiteY1" fmla="*/ 737073 h 760034"/>
              <a:gd name="connsiteX2" fmla="*/ 373741 w 823675"/>
              <a:gd name="connsiteY2" fmla="*/ 757848 h 760034"/>
              <a:gd name="connsiteX3" fmla="*/ 695077 w 823675"/>
              <a:gd name="connsiteY3" fmla="*/ 729340 h 760034"/>
              <a:gd name="connsiteX4" fmla="*/ 820887 w 823675"/>
              <a:gd name="connsiteY4" fmla="*/ 468892 h 760034"/>
              <a:gd name="connsiteX5" fmla="*/ 588282 w 823675"/>
              <a:gd name="connsiteY5" fmla="*/ 3537 h 760034"/>
              <a:gd name="connsiteX6" fmla="*/ 59263 w 823675"/>
              <a:gd name="connsiteY6" fmla="*/ 319863 h 760034"/>
              <a:gd name="connsiteX7" fmla="*/ 56596 w 823675"/>
              <a:gd name="connsiteY7" fmla="*/ 630854 h 760034"/>
              <a:gd name="connsiteX8" fmla="*/ 0 w 823675"/>
              <a:gd name="connsiteY8" fmla="*/ 731902 h 760034"/>
              <a:gd name="connsiteX0" fmla="*/ 0 w 823675"/>
              <a:gd name="connsiteY0" fmla="*/ 731902 h 786869"/>
              <a:gd name="connsiteX1" fmla="*/ 166906 w 823675"/>
              <a:gd name="connsiteY1" fmla="*/ 737073 h 786869"/>
              <a:gd name="connsiteX2" fmla="*/ 381728 w 823675"/>
              <a:gd name="connsiteY2" fmla="*/ 786843 h 786869"/>
              <a:gd name="connsiteX3" fmla="*/ 695077 w 823675"/>
              <a:gd name="connsiteY3" fmla="*/ 729340 h 786869"/>
              <a:gd name="connsiteX4" fmla="*/ 820887 w 823675"/>
              <a:gd name="connsiteY4" fmla="*/ 468892 h 786869"/>
              <a:gd name="connsiteX5" fmla="*/ 588282 w 823675"/>
              <a:gd name="connsiteY5" fmla="*/ 3537 h 786869"/>
              <a:gd name="connsiteX6" fmla="*/ 59263 w 823675"/>
              <a:gd name="connsiteY6" fmla="*/ 319863 h 786869"/>
              <a:gd name="connsiteX7" fmla="*/ 56596 w 823675"/>
              <a:gd name="connsiteY7" fmla="*/ 630854 h 786869"/>
              <a:gd name="connsiteX8" fmla="*/ 0 w 823675"/>
              <a:gd name="connsiteY8" fmla="*/ 731902 h 786869"/>
              <a:gd name="connsiteX0" fmla="*/ 0 w 823675"/>
              <a:gd name="connsiteY0" fmla="*/ 731902 h 792665"/>
              <a:gd name="connsiteX1" fmla="*/ 166906 w 823675"/>
              <a:gd name="connsiteY1" fmla="*/ 737073 h 792665"/>
              <a:gd name="connsiteX2" fmla="*/ 391312 w 823675"/>
              <a:gd name="connsiteY2" fmla="*/ 792642 h 792665"/>
              <a:gd name="connsiteX3" fmla="*/ 695077 w 823675"/>
              <a:gd name="connsiteY3" fmla="*/ 729340 h 792665"/>
              <a:gd name="connsiteX4" fmla="*/ 820887 w 823675"/>
              <a:gd name="connsiteY4" fmla="*/ 468892 h 792665"/>
              <a:gd name="connsiteX5" fmla="*/ 588282 w 823675"/>
              <a:gd name="connsiteY5" fmla="*/ 3537 h 792665"/>
              <a:gd name="connsiteX6" fmla="*/ 59263 w 823675"/>
              <a:gd name="connsiteY6" fmla="*/ 319863 h 792665"/>
              <a:gd name="connsiteX7" fmla="*/ 56596 w 823675"/>
              <a:gd name="connsiteY7" fmla="*/ 630854 h 792665"/>
              <a:gd name="connsiteX8" fmla="*/ 0 w 823675"/>
              <a:gd name="connsiteY8" fmla="*/ 731902 h 792665"/>
              <a:gd name="connsiteX0" fmla="*/ 0 w 823675"/>
              <a:gd name="connsiteY0" fmla="*/ 731902 h 777210"/>
              <a:gd name="connsiteX1" fmla="*/ 166906 w 823675"/>
              <a:gd name="connsiteY1" fmla="*/ 737073 h 777210"/>
              <a:gd name="connsiteX2" fmla="*/ 391312 w 823675"/>
              <a:gd name="connsiteY2" fmla="*/ 777178 h 777210"/>
              <a:gd name="connsiteX3" fmla="*/ 695077 w 823675"/>
              <a:gd name="connsiteY3" fmla="*/ 729340 h 777210"/>
              <a:gd name="connsiteX4" fmla="*/ 820887 w 823675"/>
              <a:gd name="connsiteY4" fmla="*/ 468892 h 777210"/>
              <a:gd name="connsiteX5" fmla="*/ 588282 w 823675"/>
              <a:gd name="connsiteY5" fmla="*/ 3537 h 777210"/>
              <a:gd name="connsiteX6" fmla="*/ 59263 w 823675"/>
              <a:gd name="connsiteY6" fmla="*/ 319863 h 777210"/>
              <a:gd name="connsiteX7" fmla="*/ 56596 w 823675"/>
              <a:gd name="connsiteY7" fmla="*/ 630854 h 777210"/>
              <a:gd name="connsiteX8" fmla="*/ 0 w 823675"/>
              <a:gd name="connsiteY8" fmla="*/ 731902 h 777210"/>
              <a:gd name="connsiteX0" fmla="*/ 0 w 823675"/>
              <a:gd name="connsiteY0" fmla="*/ 731902 h 777210"/>
              <a:gd name="connsiteX1" fmla="*/ 166906 w 823675"/>
              <a:gd name="connsiteY1" fmla="*/ 737073 h 777210"/>
              <a:gd name="connsiteX2" fmla="*/ 391312 w 823675"/>
              <a:gd name="connsiteY2" fmla="*/ 777178 h 777210"/>
              <a:gd name="connsiteX3" fmla="*/ 695077 w 823675"/>
              <a:gd name="connsiteY3" fmla="*/ 729340 h 777210"/>
              <a:gd name="connsiteX4" fmla="*/ 820887 w 823675"/>
              <a:gd name="connsiteY4" fmla="*/ 468892 h 777210"/>
              <a:gd name="connsiteX5" fmla="*/ 588282 w 823675"/>
              <a:gd name="connsiteY5" fmla="*/ 3537 h 777210"/>
              <a:gd name="connsiteX6" fmla="*/ 59263 w 823675"/>
              <a:gd name="connsiteY6" fmla="*/ 319863 h 777210"/>
              <a:gd name="connsiteX7" fmla="*/ 51617 w 823675"/>
              <a:gd name="connsiteY7" fmla="*/ 627352 h 777210"/>
              <a:gd name="connsiteX8" fmla="*/ 0 w 823675"/>
              <a:gd name="connsiteY8" fmla="*/ 731902 h 777210"/>
              <a:gd name="connsiteX0" fmla="*/ 0 w 823675"/>
              <a:gd name="connsiteY0" fmla="*/ 732801 h 778109"/>
              <a:gd name="connsiteX1" fmla="*/ 166906 w 823675"/>
              <a:gd name="connsiteY1" fmla="*/ 737972 h 778109"/>
              <a:gd name="connsiteX2" fmla="*/ 391312 w 823675"/>
              <a:gd name="connsiteY2" fmla="*/ 778077 h 778109"/>
              <a:gd name="connsiteX3" fmla="*/ 695077 w 823675"/>
              <a:gd name="connsiteY3" fmla="*/ 730239 h 778109"/>
              <a:gd name="connsiteX4" fmla="*/ 820887 w 823675"/>
              <a:gd name="connsiteY4" fmla="*/ 469791 h 778109"/>
              <a:gd name="connsiteX5" fmla="*/ 588282 w 823675"/>
              <a:gd name="connsiteY5" fmla="*/ 4436 h 778109"/>
              <a:gd name="connsiteX6" fmla="*/ 39641 w 823675"/>
              <a:gd name="connsiteY6" fmla="*/ 312540 h 778109"/>
              <a:gd name="connsiteX7" fmla="*/ 51617 w 823675"/>
              <a:gd name="connsiteY7" fmla="*/ 628251 h 778109"/>
              <a:gd name="connsiteX8" fmla="*/ 0 w 823675"/>
              <a:gd name="connsiteY8" fmla="*/ 732801 h 778109"/>
              <a:gd name="connsiteX0" fmla="*/ 0 w 823675"/>
              <a:gd name="connsiteY0" fmla="*/ 732965 h 778273"/>
              <a:gd name="connsiteX1" fmla="*/ 166906 w 823675"/>
              <a:gd name="connsiteY1" fmla="*/ 738136 h 778273"/>
              <a:gd name="connsiteX2" fmla="*/ 391312 w 823675"/>
              <a:gd name="connsiteY2" fmla="*/ 778241 h 778273"/>
              <a:gd name="connsiteX3" fmla="*/ 695077 w 823675"/>
              <a:gd name="connsiteY3" fmla="*/ 730403 h 778273"/>
              <a:gd name="connsiteX4" fmla="*/ 820887 w 823675"/>
              <a:gd name="connsiteY4" fmla="*/ 469955 h 778273"/>
              <a:gd name="connsiteX5" fmla="*/ 588282 w 823675"/>
              <a:gd name="connsiteY5" fmla="*/ 4600 h 778273"/>
              <a:gd name="connsiteX6" fmla="*/ 31572 w 823675"/>
              <a:gd name="connsiteY6" fmla="*/ 311368 h 778273"/>
              <a:gd name="connsiteX7" fmla="*/ 51617 w 823675"/>
              <a:gd name="connsiteY7" fmla="*/ 628415 h 778273"/>
              <a:gd name="connsiteX8" fmla="*/ 0 w 823675"/>
              <a:gd name="connsiteY8" fmla="*/ 732965 h 778273"/>
              <a:gd name="connsiteX0" fmla="*/ 0 w 822918"/>
              <a:gd name="connsiteY0" fmla="*/ 732965 h 778427"/>
              <a:gd name="connsiteX1" fmla="*/ 166906 w 822918"/>
              <a:gd name="connsiteY1" fmla="*/ 738136 h 778427"/>
              <a:gd name="connsiteX2" fmla="*/ 391312 w 822918"/>
              <a:gd name="connsiteY2" fmla="*/ 778241 h 778427"/>
              <a:gd name="connsiteX3" fmla="*/ 683508 w 822918"/>
              <a:gd name="connsiteY3" fmla="*/ 718916 h 778427"/>
              <a:gd name="connsiteX4" fmla="*/ 820887 w 822918"/>
              <a:gd name="connsiteY4" fmla="*/ 469955 h 778427"/>
              <a:gd name="connsiteX5" fmla="*/ 588282 w 822918"/>
              <a:gd name="connsiteY5" fmla="*/ 4600 h 778427"/>
              <a:gd name="connsiteX6" fmla="*/ 31572 w 822918"/>
              <a:gd name="connsiteY6" fmla="*/ 311368 h 778427"/>
              <a:gd name="connsiteX7" fmla="*/ 51617 w 822918"/>
              <a:gd name="connsiteY7" fmla="*/ 628415 h 778427"/>
              <a:gd name="connsiteX8" fmla="*/ 0 w 822918"/>
              <a:gd name="connsiteY8" fmla="*/ 732965 h 778427"/>
              <a:gd name="connsiteX0" fmla="*/ 0 w 816045"/>
              <a:gd name="connsiteY0" fmla="*/ 732965 h 778427"/>
              <a:gd name="connsiteX1" fmla="*/ 166906 w 816045"/>
              <a:gd name="connsiteY1" fmla="*/ 738136 h 778427"/>
              <a:gd name="connsiteX2" fmla="*/ 391312 w 816045"/>
              <a:gd name="connsiteY2" fmla="*/ 778241 h 778427"/>
              <a:gd name="connsiteX3" fmla="*/ 683508 w 816045"/>
              <a:gd name="connsiteY3" fmla="*/ 718916 h 778427"/>
              <a:gd name="connsiteX4" fmla="*/ 813918 w 816045"/>
              <a:gd name="connsiteY4" fmla="*/ 433548 h 778427"/>
              <a:gd name="connsiteX5" fmla="*/ 588282 w 816045"/>
              <a:gd name="connsiteY5" fmla="*/ 4600 h 778427"/>
              <a:gd name="connsiteX6" fmla="*/ 31572 w 816045"/>
              <a:gd name="connsiteY6" fmla="*/ 311368 h 778427"/>
              <a:gd name="connsiteX7" fmla="*/ 51617 w 816045"/>
              <a:gd name="connsiteY7" fmla="*/ 628415 h 778427"/>
              <a:gd name="connsiteX8" fmla="*/ 0 w 816045"/>
              <a:gd name="connsiteY8" fmla="*/ 732965 h 778427"/>
              <a:gd name="connsiteX0" fmla="*/ 0 w 816045"/>
              <a:gd name="connsiteY0" fmla="*/ 732965 h 778315"/>
              <a:gd name="connsiteX1" fmla="*/ 166906 w 816045"/>
              <a:gd name="connsiteY1" fmla="*/ 738136 h 778315"/>
              <a:gd name="connsiteX2" fmla="*/ 391312 w 816045"/>
              <a:gd name="connsiteY2" fmla="*/ 778241 h 778315"/>
              <a:gd name="connsiteX3" fmla="*/ 683508 w 816045"/>
              <a:gd name="connsiteY3" fmla="*/ 718916 h 778315"/>
              <a:gd name="connsiteX4" fmla="*/ 813918 w 816045"/>
              <a:gd name="connsiteY4" fmla="*/ 433548 h 778315"/>
              <a:gd name="connsiteX5" fmla="*/ 588282 w 816045"/>
              <a:gd name="connsiteY5" fmla="*/ 4600 h 778315"/>
              <a:gd name="connsiteX6" fmla="*/ 31572 w 816045"/>
              <a:gd name="connsiteY6" fmla="*/ 311368 h 778315"/>
              <a:gd name="connsiteX7" fmla="*/ 51617 w 816045"/>
              <a:gd name="connsiteY7" fmla="*/ 628415 h 778315"/>
              <a:gd name="connsiteX8" fmla="*/ 0 w 816045"/>
              <a:gd name="connsiteY8" fmla="*/ 732965 h 778315"/>
              <a:gd name="connsiteX0" fmla="*/ 0 w 815960"/>
              <a:gd name="connsiteY0" fmla="*/ 732965 h 778637"/>
              <a:gd name="connsiteX1" fmla="*/ 166906 w 815960"/>
              <a:gd name="connsiteY1" fmla="*/ 738136 h 778637"/>
              <a:gd name="connsiteX2" fmla="*/ 391312 w 815960"/>
              <a:gd name="connsiteY2" fmla="*/ 778241 h 778637"/>
              <a:gd name="connsiteX3" fmla="*/ 682095 w 815960"/>
              <a:gd name="connsiteY3" fmla="*/ 709245 h 778637"/>
              <a:gd name="connsiteX4" fmla="*/ 813918 w 815960"/>
              <a:gd name="connsiteY4" fmla="*/ 433548 h 778637"/>
              <a:gd name="connsiteX5" fmla="*/ 588282 w 815960"/>
              <a:gd name="connsiteY5" fmla="*/ 4600 h 778637"/>
              <a:gd name="connsiteX6" fmla="*/ 31572 w 815960"/>
              <a:gd name="connsiteY6" fmla="*/ 311368 h 778637"/>
              <a:gd name="connsiteX7" fmla="*/ 51617 w 815960"/>
              <a:gd name="connsiteY7" fmla="*/ 628415 h 778637"/>
              <a:gd name="connsiteX8" fmla="*/ 0 w 815960"/>
              <a:gd name="connsiteY8" fmla="*/ 732965 h 778637"/>
              <a:gd name="connsiteX0" fmla="*/ 0 w 815960"/>
              <a:gd name="connsiteY0" fmla="*/ 732965 h 778331"/>
              <a:gd name="connsiteX1" fmla="*/ 166906 w 815960"/>
              <a:gd name="connsiteY1" fmla="*/ 738136 h 778331"/>
              <a:gd name="connsiteX2" fmla="*/ 391312 w 815960"/>
              <a:gd name="connsiteY2" fmla="*/ 778241 h 778331"/>
              <a:gd name="connsiteX3" fmla="*/ 682095 w 815960"/>
              <a:gd name="connsiteY3" fmla="*/ 709245 h 778331"/>
              <a:gd name="connsiteX4" fmla="*/ 813918 w 815960"/>
              <a:gd name="connsiteY4" fmla="*/ 433548 h 778331"/>
              <a:gd name="connsiteX5" fmla="*/ 588282 w 815960"/>
              <a:gd name="connsiteY5" fmla="*/ 4600 h 778331"/>
              <a:gd name="connsiteX6" fmla="*/ 31572 w 815960"/>
              <a:gd name="connsiteY6" fmla="*/ 311368 h 778331"/>
              <a:gd name="connsiteX7" fmla="*/ 51617 w 815960"/>
              <a:gd name="connsiteY7" fmla="*/ 628415 h 778331"/>
              <a:gd name="connsiteX8" fmla="*/ 0 w 815960"/>
              <a:gd name="connsiteY8" fmla="*/ 732965 h 778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5960" h="778331">
                <a:moveTo>
                  <a:pt x="0" y="732965"/>
                </a:moveTo>
                <a:cubicBezTo>
                  <a:pt x="17853" y="736493"/>
                  <a:pt x="104616" y="733812"/>
                  <a:pt x="166906" y="738136"/>
                </a:cubicBezTo>
                <a:cubicBezTo>
                  <a:pt x="229196" y="742460"/>
                  <a:pt x="306197" y="776911"/>
                  <a:pt x="391312" y="778241"/>
                </a:cubicBezTo>
                <a:cubicBezTo>
                  <a:pt x="476427" y="779571"/>
                  <a:pt x="611661" y="766694"/>
                  <a:pt x="682095" y="709245"/>
                </a:cubicBezTo>
                <a:cubicBezTo>
                  <a:pt x="752529" y="651796"/>
                  <a:pt x="829553" y="550989"/>
                  <a:pt x="813918" y="433548"/>
                </a:cubicBezTo>
                <a:cubicBezTo>
                  <a:pt x="798283" y="316107"/>
                  <a:pt x="795207" y="48292"/>
                  <a:pt x="588282" y="4600"/>
                </a:cubicBezTo>
                <a:cubicBezTo>
                  <a:pt x="492555" y="-2543"/>
                  <a:pt x="66148" y="-39533"/>
                  <a:pt x="31572" y="311368"/>
                </a:cubicBezTo>
                <a:cubicBezTo>
                  <a:pt x="15666" y="420334"/>
                  <a:pt x="51617" y="565074"/>
                  <a:pt x="51617" y="628415"/>
                </a:cubicBezTo>
                <a:cubicBezTo>
                  <a:pt x="52094" y="700138"/>
                  <a:pt x="0" y="732965"/>
                  <a:pt x="0" y="732965"/>
                </a:cubicBezTo>
                <a:close/>
              </a:path>
            </a:pathLst>
          </a:custGeom>
          <a:solidFill>
            <a:schemeClr val="bg1"/>
          </a:solidFill>
          <a:ln w="19050"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1F7BFEBE-7858-4F07-92CE-45BCA34D1DAA}"/>
              </a:ext>
            </a:extLst>
          </p:cNvPr>
          <p:cNvSpPr>
            <a:spLocks noGrp="1"/>
          </p:cNvSpPr>
          <p:nvPr>
            <p:ph type="title"/>
          </p:nvPr>
        </p:nvSpPr>
        <p:spPr>
          <a:xfrm>
            <a:off x="1409949" y="1376627"/>
            <a:ext cx="5467001" cy="1606536"/>
          </a:xfrm>
        </p:spPr>
        <p:txBody>
          <a:bodyPr>
            <a:normAutofit/>
          </a:bodyPr>
          <a:lstStyle/>
          <a:p>
            <a:pPr algn="ctr"/>
            <a:r>
              <a:rPr lang="en-GB" dirty="0">
                <a:solidFill>
                  <a:schemeClr val="accent1"/>
                </a:solidFill>
              </a:rPr>
              <a:t>The Cognitive brain </a:t>
            </a:r>
          </a:p>
        </p:txBody>
      </p:sp>
      <p:sp>
        <p:nvSpPr>
          <p:cNvPr id="3" name="Content Placeholder 2">
            <a:extLst>
              <a:ext uri="{FF2B5EF4-FFF2-40B4-BE49-F238E27FC236}">
                <a16:creationId xmlns:a16="http://schemas.microsoft.com/office/drawing/2014/main" id="{362AA2F1-27E4-45B3-A430-33E24A755384}"/>
              </a:ext>
            </a:extLst>
          </p:cNvPr>
          <p:cNvSpPr>
            <a:spLocks noGrp="1"/>
          </p:cNvSpPr>
          <p:nvPr>
            <p:ph idx="1"/>
          </p:nvPr>
        </p:nvSpPr>
        <p:spPr>
          <a:xfrm>
            <a:off x="1515808" y="3005226"/>
            <a:ext cx="5361142" cy="2768768"/>
          </a:xfrm>
        </p:spPr>
        <p:txBody>
          <a:bodyPr vert="horz" lIns="91440" tIns="45720" rIns="91440" bIns="45720" rtlCol="0" anchor="t">
            <a:normAutofit/>
          </a:bodyPr>
          <a:lstStyle/>
          <a:p>
            <a:pPr algn="ctr">
              <a:lnSpc>
                <a:spcPct val="90000"/>
              </a:lnSpc>
            </a:pPr>
            <a:r>
              <a:rPr lang="en-GB" sz="1800" b="0" dirty="0">
                <a:solidFill>
                  <a:srgbClr val="002060"/>
                </a:solidFill>
                <a:ea typeface="+mn-lt"/>
                <a:cs typeface="+mn-lt"/>
              </a:rPr>
              <a:t> The cognitive brain, also known as the rational brain, refers to the cortex or neo cortex. The cortex comprises of two halves, the right and the left hemispheres. Each of the two hemispheres is divided into four lobes. </a:t>
            </a:r>
            <a:endParaRPr lang="en-US" sz="1800" dirty="0">
              <a:solidFill>
                <a:srgbClr val="002060"/>
              </a:solidFill>
            </a:endParaRPr>
          </a:p>
          <a:p>
            <a:pPr algn="ctr">
              <a:lnSpc>
                <a:spcPct val="90000"/>
              </a:lnSpc>
            </a:pPr>
            <a:r>
              <a:rPr lang="en-GB" sz="1800" b="0" dirty="0">
                <a:solidFill>
                  <a:srgbClr val="002060"/>
                </a:solidFill>
                <a:ea typeface="+mn-lt"/>
                <a:cs typeface="+mn-lt"/>
              </a:rPr>
              <a:t> The frontal lobes are largely responsible for our cognitive capabilities, the ability to think, predict, plan, reason and control our impulses; understanding cause and effect, language , creativity and imagination, reflection and self awareness. </a:t>
            </a:r>
            <a:endParaRPr lang="en-GB" sz="1800" dirty="0">
              <a:solidFill>
                <a:srgbClr val="002060"/>
              </a:solidFill>
            </a:endParaRPr>
          </a:p>
          <a:p>
            <a:pPr algn="ctr">
              <a:lnSpc>
                <a:spcPct val="90000"/>
              </a:lnSpc>
            </a:pPr>
            <a:r>
              <a:rPr lang="en-GB" sz="1800" b="0" dirty="0">
                <a:solidFill>
                  <a:srgbClr val="002060"/>
                </a:solidFill>
                <a:ea typeface="+mn-lt"/>
                <a:cs typeface="+mn-lt"/>
              </a:rPr>
              <a:t> When operating effectively. The cognitive brain enables us to inhibit the responses of our emotions and instinctual brain in order to give us choice in how we respond to our environment.</a:t>
            </a:r>
            <a:endParaRPr lang="en-GB" sz="1800" dirty="0">
              <a:solidFill>
                <a:srgbClr val="002060"/>
              </a:solidFill>
            </a:endParaRPr>
          </a:p>
          <a:p>
            <a:pPr algn="ctr">
              <a:lnSpc>
                <a:spcPct val="90000"/>
              </a:lnSpc>
            </a:pPr>
            <a:endParaRPr lang="en-GB" sz="1800"/>
          </a:p>
        </p:txBody>
      </p:sp>
      <p:pic>
        <p:nvPicPr>
          <p:cNvPr id="6" name="Picture 9" descr="Logo&#10;&#10;Description automatically generated">
            <a:extLst>
              <a:ext uri="{FF2B5EF4-FFF2-40B4-BE49-F238E27FC236}">
                <a16:creationId xmlns:a16="http://schemas.microsoft.com/office/drawing/2014/main" id="{357F96EC-2A2D-4477-A4B7-BCD278F04BC9}"/>
              </a:ext>
            </a:extLst>
          </p:cNvPr>
          <p:cNvPicPr>
            <a:picLocks noChangeAspect="1"/>
          </p:cNvPicPr>
          <p:nvPr/>
        </p:nvPicPr>
        <p:blipFill>
          <a:blip r:embed="rId2"/>
          <a:stretch>
            <a:fillRect/>
          </a:stretch>
        </p:blipFill>
        <p:spPr>
          <a:xfrm>
            <a:off x="10888355" y="173111"/>
            <a:ext cx="1093594" cy="1065905"/>
          </a:xfrm>
          <a:prstGeom prst="rect">
            <a:avLst/>
          </a:prstGeom>
        </p:spPr>
      </p:pic>
      <p:pic>
        <p:nvPicPr>
          <p:cNvPr id="5" name="Picture 4" descr="Tangled multi-coloured wire">
            <a:extLst>
              <a:ext uri="{FF2B5EF4-FFF2-40B4-BE49-F238E27FC236}">
                <a16:creationId xmlns:a16="http://schemas.microsoft.com/office/drawing/2014/main" id="{B3514576-CB2E-4582-AC9B-BF74B0EEFDC7}"/>
              </a:ext>
            </a:extLst>
          </p:cNvPr>
          <p:cNvPicPr>
            <a:picLocks noChangeAspect="1"/>
          </p:cNvPicPr>
          <p:nvPr/>
        </p:nvPicPr>
        <p:blipFill rotWithShape="1">
          <a:blip r:embed="rId3"/>
          <a:srcRect r="-2" b="15726"/>
          <a:stretch/>
        </p:blipFill>
        <p:spPr>
          <a:xfrm>
            <a:off x="7697034" y="2245418"/>
            <a:ext cx="4241330" cy="2367830"/>
          </a:xfrm>
          <a:prstGeom prst="rect">
            <a:avLst/>
          </a:prstGeom>
        </p:spPr>
      </p:pic>
      <p:sp>
        <p:nvSpPr>
          <p:cNvPr id="49" name="Freeform: Shape 44">
            <a:extLst>
              <a:ext uri="{FF2B5EF4-FFF2-40B4-BE49-F238E27FC236}">
                <a16:creationId xmlns:a16="http://schemas.microsoft.com/office/drawing/2014/main" id="{51C5BA47-AC72-466B-8AB1-0D0991EC70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998179" flipH="1">
            <a:off x="436258" y="412804"/>
            <a:ext cx="7414380" cy="5844178"/>
          </a:xfrm>
          <a:custGeom>
            <a:avLst/>
            <a:gdLst>
              <a:gd name="connsiteX0" fmla="*/ -39 w 914430"/>
              <a:gd name="connsiteY0" fmla="*/ 747812 h 753584"/>
              <a:gd name="connsiteX1" fmla="*/ 400011 w 914430"/>
              <a:gd name="connsiteY1" fmla="*/ 737144 h 753584"/>
              <a:gd name="connsiteX2" fmla="*/ 891787 w 914430"/>
              <a:gd name="connsiteY2" fmla="*/ 487303 h 753584"/>
              <a:gd name="connsiteX3" fmla="*/ 665854 w 914430"/>
              <a:gd name="connsiteY3" fmla="*/ 3528 h 753584"/>
              <a:gd name="connsiteX4" fmla="*/ 136835 w 914430"/>
              <a:gd name="connsiteY4" fmla="*/ 319854 h 753584"/>
              <a:gd name="connsiteX5" fmla="*/ 134168 w 914430"/>
              <a:gd name="connsiteY5" fmla="*/ 630845 h 753584"/>
              <a:gd name="connsiteX6" fmla="*/ -39 w 914430"/>
              <a:gd name="connsiteY6" fmla="*/ 747812 h 753584"/>
              <a:gd name="connsiteX0" fmla="*/ 0 w 855235"/>
              <a:gd name="connsiteY0" fmla="*/ 741453 h 759943"/>
              <a:gd name="connsiteX1" fmla="*/ 340855 w 855235"/>
              <a:gd name="connsiteY1" fmla="*/ 737153 h 759943"/>
              <a:gd name="connsiteX2" fmla="*/ 832631 w 855235"/>
              <a:gd name="connsiteY2" fmla="*/ 487312 h 759943"/>
              <a:gd name="connsiteX3" fmla="*/ 606698 w 855235"/>
              <a:gd name="connsiteY3" fmla="*/ 3537 h 759943"/>
              <a:gd name="connsiteX4" fmla="*/ 77679 w 855235"/>
              <a:gd name="connsiteY4" fmla="*/ 319863 h 759943"/>
              <a:gd name="connsiteX5" fmla="*/ 75012 w 855235"/>
              <a:gd name="connsiteY5" fmla="*/ 630854 h 759943"/>
              <a:gd name="connsiteX6" fmla="*/ 0 w 855235"/>
              <a:gd name="connsiteY6" fmla="*/ 741453 h 759943"/>
              <a:gd name="connsiteX0" fmla="*/ 0 w 850882"/>
              <a:gd name="connsiteY0" fmla="*/ 741453 h 766485"/>
              <a:gd name="connsiteX1" fmla="*/ 348748 w 850882"/>
              <a:gd name="connsiteY1" fmla="*/ 746704 h 766485"/>
              <a:gd name="connsiteX2" fmla="*/ 832631 w 850882"/>
              <a:gd name="connsiteY2" fmla="*/ 487312 h 766485"/>
              <a:gd name="connsiteX3" fmla="*/ 606698 w 850882"/>
              <a:gd name="connsiteY3" fmla="*/ 3537 h 766485"/>
              <a:gd name="connsiteX4" fmla="*/ 77679 w 850882"/>
              <a:gd name="connsiteY4" fmla="*/ 319863 h 766485"/>
              <a:gd name="connsiteX5" fmla="*/ 75012 w 850882"/>
              <a:gd name="connsiteY5" fmla="*/ 630854 h 766485"/>
              <a:gd name="connsiteX6" fmla="*/ 0 w 850882"/>
              <a:gd name="connsiteY6" fmla="*/ 741453 h 766485"/>
              <a:gd name="connsiteX0" fmla="*/ 0 w 850882"/>
              <a:gd name="connsiteY0" fmla="*/ 741453 h 764365"/>
              <a:gd name="connsiteX1" fmla="*/ 348748 w 850882"/>
              <a:gd name="connsiteY1" fmla="*/ 746704 h 764365"/>
              <a:gd name="connsiteX2" fmla="*/ 832631 w 850882"/>
              <a:gd name="connsiteY2" fmla="*/ 487312 h 764365"/>
              <a:gd name="connsiteX3" fmla="*/ 606698 w 850882"/>
              <a:gd name="connsiteY3" fmla="*/ 3537 h 764365"/>
              <a:gd name="connsiteX4" fmla="*/ 77679 w 850882"/>
              <a:gd name="connsiteY4" fmla="*/ 319863 h 764365"/>
              <a:gd name="connsiteX5" fmla="*/ 75012 w 850882"/>
              <a:gd name="connsiteY5" fmla="*/ 630854 h 764365"/>
              <a:gd name="connsiteX6" fmla="*/ 0 w 850882"/>
              <a:gd name="connsiteY6" fmla="*/ 741453 h 764365"/>
              <a:gd name="connsiteX0" fmla="*/ 0 w 832466"/>
              <a:gd name="connsiteY0" fmla="*/ 731902 h 763437"/>
              <a:gd name="connsiteX1" fmla="*/ 330332 w 832466"/>
              <a:gd name="connsiteY1" fmla="*/ 746704 h 763437"/>
              <a:gd name="connsiteX2" fmla="*/ 814215 w 832466"/>
              <a:gd name="connsiteY2" fmla="*/ 487312 h 763437"/>
              <a:gd name="connsiteX3" fmla="*/ 588282 w 832466"/>
              <a:gd name="connsiteY3" fmla="*/ 3537 h 763437"/>
              <a:gd name="connsiteX4" fmla="*/ 59263 w 832466"/>
              <a:gd name="connsiteY4" fmla="*/ 319863 h 763437"/>
              <a:gd name="connsiteX5" fmla="*/ 56596 w 832466"/>
              <a:gd name="connsiteY5" fmla="*/ 630854 h 763437"/>
              <a:gd name="connsiteX6" fmla="*/ 0 w 832466"/>
              <a:gd name="connsiteY6" fmla="*/ 731902 h 763437"/>
              <a:gd name="connsiteX0" fmla="*/ 0 w 831373"/>
              <a:gd name="connsiteY0" fmla="*/ 731902 h 763086"/>
              <a:gd name="connsiteX1" fmla="*/ 330332 w 831373"/>
              <a:gd name="connsiteY1" fmla="*/ 746704 h 763086"/>
              <a:gd name="connsiteX2" fmla="*/ 812900 w 831373"/>
              <a:gd name="connsiteY2" fmla="*/ 492088 h 763086"/>
              <a:gd name="connsiteX3" fmla="*/ 588282 w 831373"/>
              <a:gd name="connsiteY3" fmla="*/ 3537 h 763086"/>
              <a:gd name="connsiteX4" fmla="*/ 59263 w 831373"/>
              <a:gd name="connsiteY4" fmla="*/ 319863 h 763086"/>
              <a:gd name="connsiteX5" fmla="*/ 56596 w 831373"/>
              <a:gd name="connsiteY5" fmla="*/ 630854 h 763086"/>
              <a:gd name="connsiteX6" fmla="*/ 0 w 831373"/>
              <a:gd name="connsiteY6" fmla="*/ 731902 h 763086"/>
              <a:gd name="connsiteX0" fmla="*/ 0 w 830248"/>
              <a:gd name="connsiteY0" fmla="*/ 731902 h 763086"/>
              <a:gd name="connsiteX1" fmla="*/ 330332 w 830248"/>
              <a:gd name="connsiteY1" fmla="*/ 746704 h 763086"/>
              <a:gd name="connsiteX2" fmla="*/ 812900 w 830248"/>
              <a:gd name="connsiteY2" fmla="*/ 492088 h 763086"/>
              <a:gd name="connsiteX3" fmla="*/ 588282 w 830248"/>
              <a:gd name="connsiteY3" fmla="*/ 3537 h 763086"/>
              <a:gd name="connsiteX4" fmla="*/ 59263 w 830248"/>
              <a:gd name="connsiteY4" fmla="*/ 319863 h 763086"/>
              <a:gd name="connsiteX5" fmla="*/ 56596 w 830248"/>
              <a:gd name="connsiteY5" fmla="*/ 630854 h 763086"/>
              <a:gd name="connsiteX6" fmla="*/ 0 w 830248"/>
              <a:gd name="connsiteY6" fmla="*/ 731902 h 763086"/>
              <a:gd name="connsiteX0" fmla="*/ 0 w 828752"/>
              <a:gd name="connsiteY0" fmla="*/ 731902 h 769484"/>
              <a:gd name="connsiteX1" fmla="*/ 367164 w 828752"/>
              <a:gd name="connsiteY1" fmla="*/ 754664 h 769484"/>
              <a:gd name="connsiteX2" fmla="*/ 812900 w 828752"/>
              <a:gd name="connsiteY2" fmla="*/ 492088 h 769484"/>
              <a:gd name="connsiteX3" fmla="*/ 588282 w 828752"/>
              <a:gd name="connsiteY3" fmla="*/ 3537 h 769484"/>
              <a:gd name="connsiteX4" fmla="*/ 59263 w 828752"/>
              <a:gd name="connsiteY4" fmla="*/ 319863 h 769484"/>
              <a:gd name="connsiteX5" fmla="*/ 56596 w 828752"/>
              <a:gd name="connsiteY5" fmla="*/ 630854 h 769484"/>
              <a:gd name="connsiteX6" fmla="*/ 0 w 828752"/>
              <a:gd name="connsiteY6" fmla="*/ 731902 h 769484"/>
              <a:gd name="connsiteX0" fmla="*/ 0 w 828752"/>
              <a:gd name="connsiteY0" fmla="*/ 731902 h 761354"/>
              <a:gd name="connsiteX1" fmla="*/ 367164 w 828752"/>
              <a:gd name="connsiteY1" fmla="*/ 754664 h 761354"/>
              <a:gd name="connsiteX2" fmla="*/ 812900 w 828752"/>
              <a:gd name="connsiteY2" fmla="*/ 492088 h 761354"/>
              <a:gd name="connsiteX3" fmla="*/ 588282 w 828752"/>
              <a:gd name="connsiteY3" fmla="*/ 3537 h 761354"/>
              <a:gd name="connsiteX4" fmla="*/ 59263 w 828752"/>
              <a:gd name="connsiteY4" fmla="*/ 319863 h 761354"/>
              <a:gd name="connsiteX5" fmla="*/ 56596 w 828752"/>
              <a:gd name="connsiteY5" fmla="*/ 630854 h 761354"/>
              <a:gd name="connsiteX6" fmla="*/ 0 w 828752"/>
              <a:gd name="connsiteY6" fmla="*/ 731902 h 761354"/>
              <a:gd name="connsiteX0" fmla="*/ 0 w 828286"/>
              <a:gd name="connsiteY0" fmla="*/ 731902 h 764135"/>
              <a:gd name="connsiteX1" fmla="*/ 373741 w 828286"/>
              <a:gd name="connsiteY1" fmla="*/ 757848 h 764135"/>
              <a:gd name="connsiteX2" fmla="*/ 812900 w 828286"/>
              <a:gd name="connsiteY2" fmla="*/ 492088 h 764135"/>
              <a:gd name="connsiteX3" fmla="*/ 588282 w 828286"/>
              <a:gd name="connsiteY3" fmla="*/ 3537 h 764135"/>
              <a:gd name="connsiteX4" fmla="*/ 59263 w 828286"/>
              <a:gd name="connsiteY4" fmla="*/ 319863 h 764135"/>
              <a:gd name="connsiteX5" fmla="*/ 56596 w 828286"/>
              <a:gd name="connsiteY5" fmla="*/ 630854 h 764135"/>
              <a:gd name="connsiteX6" fmla="*/ 0 w 828286"/>
              <a:gd name="connsiteY6" fmla="*/ 731902 h 764135"/>
              <a:gd name="connsiteX0" fmla="*/ 0 w 815141"/>
              <a:gd name="connsiteY0" fmla="*/ 731902 h 758856"/>
              <a:gd name="connsiteX1" fmla="*/ 373741 w 815141"/>
              <a:gd name="connsiteY1" fmla="*/ 757848 h 758856"/>
              <a:gd name="connsiteX2" fmla="*/ 683896 w 815141"/>
              <a:gd name="connsiteY2" fmla="*/ 696479 h 758856"/>
              <a:gd name="connsiteX3" fmla="*/ 812900 w 815141"/>
              <a:gd name="connsiteY3" fmla="*/ 492088 h 758856"/>
              <a:gd name="connsiteX4" fmla="*/ 588282 w 815141"/>
              <a:gd name="connsiteY4" fmla="*/ 3537 h 758856"/>
              <a:gd name="connsiteX5" fmla="*/ 59263 w 815141"/>
              <a:gd name="connsiteY5" fmla="*/ 319863 h 758856"/>
              <a:gd name="connsiteX6" fmla="*/ 56596 w 815141"/>
              <a:gd name="connsiteY6" fmla="*/ 630854 h 758856"/>
              <a:gd name="connsiteX7" fmla="*/ 0 w 815141"/>
              <a:gd name="connsiteY7" fmla="*/ 731902 h 758856"/>
              <a:gd name="connsiteX0" fmla="*/ 0 w 815141"/>
              <a:gd name="connsiteY0" fmla="*/ 731902 h 758856"/>
              <a:gd name="connsiteX1" fmla="*/ 373741 w 815141"/>
              <a:gd name="connsiteY1" fmla="*/ 757848 h 758856"/>
              <a:gd name="connsiteX2" fmla="*/ 683896 w 815141"/>
              <a:gd name="connsiteY2" fmla="*/ 696479 h 758856"/>
              <a:gd name="connsiteX3" fmla="*/ 812900 w 815141"/>
              <a:gd name="connsiteY3" fmla="*/ 492088 h 758856"/>
              <a:gd name="connsiteX4" fmla="*/ 588282 w 815141"/>
              <a:gd name="connsiteY4" fmla="*/ 3537 h 758856"/>
              <a:gd name="connsiteX5" fmla="*/ 59263 w 815141"/>
              <a:gd name="connsiteY5" fmla="*/ 319863 h 758856"/>
              <a:gd name="connsiteX6" fmla="*/ 56596 w 815141"/>
              <a:gd name="connsiteY6" fmla="*/ 630854 h 758856"/>
              <a:gd name="connsiteX7" fmla="*/ 0 w 815141"/>
              <a:gd name="connsiteY7" fmla="*/ 731902 h 758856"/>
              <a:gd name="connsiteX0" fmla="*/ 0 w 805831"/>
              <a:gd name="connsiteY0" fmla="*/ 731902 h 758856"/>
              <a:gd name="connsiteX1" fmla="*/ 373741 w 805831"/>
              <a:gd name="connsiteY1" fmla="*/ 757848 h 758856"/>
              <a:gd name="connsiteX2" fmla="*/ 683896 w 805831"/>
              <a:gd name="connsiteY2" fmla="*/ 696479 h 758856"/>
              <a:gd name="connsiteX3" fmla="*/ 803316 w 805831"/>
              <a:gd name="connsiteY3" fmla="*/ 453428 h 758856"/>
              <a:gd name="connsiteX4" fmla="*/ 588282 w 805831"/>
              <a:gd name="connsiteY4" fmla="*/ 3537 h 758856"/>
              <a:gd name="connsiteX5" fmla="*/ 59263 w 805831"/>
              <a:gd name="connsiteY5" fmla="*/ 319863 h 758856"/>
              <a:gd name="connsiteX6" fmla="*/ 56596 w 805831"/>
              <a:gd name="connsiteY6" fmla="*/ 630854 h 758856"/>
              <a:gd name="connsiteX7" fmla="*/ 0 w 805831"/>
              <a:gd name="connsiteY7" fmla="*/ 731902 h 758856"/>
              <a:gd name="connsiteX0" fmla="*/ 0 w 822941"/>
              <a:gd name="connsiteY0" fmla="*/ 731902 h 758856"/>
              <a:gd name="connsiteX1" fmla="*/ 373741 w 822941"/>
              <a:gd name="connsiteY1" fmla="*/ 757848 h 758856"/>
              <a:gd name="connsiteX2" fmla="*/ 683896 w 822941"/>
              <a:gd name="connsiteY2" fmla="*/ 696479 h 758856"/>
              <a:gd name="connsiteX3" fmla="*/ 820887 w 822941"/>
              <a:gd name="connsiteY3" fmla="*/ 468892 h 758856"/>
              <a:gd name="connsiteX4" fmla="*/ 588282 w 822941"/>
              <a:gd name="connsiteY4" fmla="*/ 3537 h 758856"/>
              <a:gd name="connsiteX5" fmla="*/ 59263 w 822941"/>
              <a:gd name="connsiteY5" fmla="*/ 319863 h 758856"/>
              <a:gd name="connsiteX6" fmla="*/ 56596 w 822941"/>
              <a:gd name="connsiteY6" fmla="*/ 630854 h 758856"/>
              <a:gd name="connsiteX7" fmla="*/ 0 w 822941"/>
              <a:gd name="connsiteY7" fmla="*/ 731902 h 758856"/>
              <a:gd name="connsiteX0" fmla="*/ 0 w 823675"/>
              <a:gd name="connsiteY0" fmla="*/ 731902 h 760400"/>
              <a:gd name="connsiteX1" fmla="*/ 373741 w 823675"/>
              <a:gd name="connsiteY1" fmla="*/ 757848 h 760400"/>
              <a:gd name="connsiteX2" fmla="*/ 695077 w 823675"/>
              <a:gd name="connsiteY2" fmla="*/ 729340 h 760400"/>
              <a:gd name="connsiteX3" fmla="*/ 820887 w 823675"/>
              <a:gd name="connsiteY3" fmla="*/ 468892 h 760400"/>
              <a:gd name="connsiteX4" fmla="*/ 588282 w 823675"/>
              <a:gd name="connsiteY4" fmla="*/ 3537 h 760400"/>
              <a:gd name="connsiteX5" fmla="*/ 59263 w 823675"/>
              <a:gd name="connsiteY5" fmla="*/ 319863 h 760400"/>
              <a:gd name="connsiteX6" fmla="*/ 56596 w 823675"/>
              <a:gd name="connsiteY6" fmla="*/ 630854 h 760400"/>
              <a:gd name="connsiteX7" fmla="*/ 0 w 823675"/>
              <a:gd name="connsiteY7" fmla="*/ 731902 h 760400"/>
              <a:gd name="connsiteX0" fmla="*/ 0 w 823675"/>
              <a:gd name="connsiteY0" fmla="*/ 731902 h 760034"/>
              <a:gd name="connsiteX1" fmla="*/ 166906 w 823675"/>
              <a:gd name="connsiteY1" fmla="*/ 737073 h 760034"/>
              <a:gd name="connsiteX2" fmla="*/ 373741 w 823675"/>
              <a:gd name="connsiteY2" fmla="*/ 757848 h 760034"/>
              <a:gd name="connsiteX3" fmla="*/ 695077 w 823675"/>
              <a:gd name="connsiteY3" fmla="*/ 729340 h 760034"/>
              <a:gd name="connsiteX4" fmla="*/ 820887 w 823675"/>
              <a:gd name="connsiteY4" fmla="*/ 468892 h 760034"/>
              <a:gd name="connsiteX5" fmla="*/ 588282 w 823675"/>
              <a:gd name="connsiteY5" fmla="*/ 3537 h 760034"/>
              <a:gd name="connsiteX6" fmla="*/ 59263 w 823675"/>
              <a:gd name="connsiteY6" fmla="*/ 319863 h 760034"/>
              <a:gd name="connsiteX7" fmla="*/ 56596 w 823675"/>
              <a:gd name="connsiteY7" fmla="*/ 630854 h 760034"/>
              <a:gd name="connsiteX8" fmla="*/ 0 w 823675"/>
              <a:gd name="connsiteY8" fmla="*/ 731902 h 760034"/>
              <a:gd name="connsiteX0" fmla="*/ 0 w 823675"/>
              <a:gd name="connsiteY0" fmla="*/ 731902 h 760034"/>
              <a:gd name="connsiteX1" fmla="*/ 166906 w 823675"/>
              <a:gd name="connsiteY1" fmla="*/ 737073 h 760034"/>
              <a:gd name="connsiteX2" fmla="*/ 373741 w 823675"/>
              <a:gd name="connsiteY2" fmla="*/ 757848 h 760034"/>
              <a:gd name="connsiteX3" fmla="*/ 695077 w 823675"/>
              <a:gd name="connsiteY3" fmla="*/ 729340 h 760034"/>
              <a:gd name="connsiteX4" fmla="*/ 820887 w 823675"/>
              <a:gd name="connsiteY4" fmla="*/ 468892 h 760034"/>
              <a:gd name="connsiteX5" fmla="*/ 588282 w 823675"/>
              <a:gd name="connsiteY5" fmla="*/ 3537 h 760034"/>
              <a:gd name="connsiteX6" fmla="*/ 59263 w 823675"/>
              <a:gd name="connsiteY6" fmla="*/ 319863 h 760034"/>
              <a:gd name="connsiteX7" fmla="*/ 56596 w 823675"/>
              <a:gd name="connsiteY7" fmla="*/ 630854 h 760034"/>
              <a:gd name="connsiteX8" fmla="*/ 0 w 823675"/>
              <a:gd name="connsiteY8" fmla="*/ 731902 h 760034"/>
              <a:gd name="connsiteX0" fmla="*/ 0 w 823675"/>
              <a:gd name="connsiteY0" fmla="*/ 731902 h 786869"/>
              <a:gd name="connsiteX1" fmla="*/ 166906 w 823675"/>
              <a:gd name="connsiteY1" fmla="*/ 737073 h 786869"/>
              <a:gd name="connsiteX2" fmla="*/ 381728 w 823675"/>
              <a:gd name="connsiteY2" fmla="*/ 786843 h 786869"/>
              <a:gd name="connsiteX3" fmla="*/ 695077 w 823675"/>
              <a:gd name="connsiteY3" fmla="*/ 729340 h 786869"/>
              <a:gd name="connsiteX4" fmla="*/ 820887 w 823675"/>
              <a:gd name="connsiteY4" fmla="*/ 468892 h 786869"/>
              <a:gd name="connsiteX5" fmla="*/ 588282 w 823675"/>
              <a:gd name="connsiteY5" fmla="*/ 3537 h 786869"/>
              <a:gd name="connsiteX6" fmla="*/ 59263 w 823675"/>
              <a:gd name="connsiteY6" fmla="*/ 319863 h 786869"/>
              <a:gd name="connsiteX7" fmla="*/ 56596 w 823675"/>
              <a:gd name="connsiteY7" fmla="*/ 630854 h 786869"/>
              <a:gd name="connsiteX8" fmla="*/ 0 w 823675"/>
              <a:gd name="connsiteY8" fmla="*/ 731902 h 786869"/>
              <a:gd name="connsiteX0" fmla="*/ 0 w 823675"/>
              <a:gd name="connsiteY0" fmla="*/ 731902 h 792665"/>
              <a:gd name="connsiteX1" fmla="*/ 166906 w 823675"/>
              <a:gd name="connsiteY1" fmla="*/ 737073 h 792665"/>
              <a:gd name="connsiteX2" fmla="*/ 391312 w 823675"/>
              <a:gd name="connsiteY2" fmla="*/ 792642 h 792665"/>
              <a:gd name="connsiteX3" fmla="*/ 695077 w 823675"/>
              <a:gd name="connsiteY3" fmla="*/ 729340 h 792665"/>
              <a:gd name="connsiteX4" fmla="*/ 820887 w 823675"/>
              <a:gd name="connsiteY4" fmla="*/ 468892 h 792665"/>
              <a:gd name="connsiteX5" fmla="*/ 588282 w 823675"/>
              <a:gd name="connsiteY5" fmla="*/ 3537 h 792665"/>
              <a:gd name="connsiteX6" fmla="*/ 59263 w 823675"/>
              <a:gd name="connsiteY6" fmla="*/ 319863 h 792665"/>
              <a:gd name="connsiteX7" fmla="*/ 56596 w 823675"/>
              <a:gd name="connsiteY7" fmla="*/ 630854 h 792665"/>
              <a:gd name="connsiteX8" fmla="*/ 0 w 823675"/>
              <a:gd name="connsiteY8" fmla="*/ 731902 h 792665"/>
              <a:gd name="connsiteX0" fmla="*/ 0 w 823675"/>
              <a:gd name="connsiteY0" fmla="*/ 731902 h 777210"/>
              <a:gd name="connsiteX1" fmla="*/ 166906 w 823675"/>
              <a:gd name="connsiteY1" fmla="*/ 737073 h 777210"/>
              <a:gd name="connsiteX2" fmla="*/ 391312 w 823675"/>
              <a:gd name="connsiteY2" fmla="*/ 777178 h 777210"/>
              <a:gd name="connsiteX3" fmla="*/ 695077 w 823675"/>
              <a:gd name="connsiteY3" fmla="*/ 729340 h 777210"/>
              <a:gd name="connsiteX4" fmla="*/ 820887 w 823675"/>
              <a:gd name="connsiteY4" fmla="*/ 468892 h 777210"/>
              <a:gd name="connsiteX5" fmla="*/ 588282 w 823675"/>
              <a:gd name="connsiteY5" fmla="*/ 3537 h 777210"/>
              <a:gd name="connsiteX6" fmla="*/ 59263 w 823675"/>
              <a:gd name="connsiteY6" fmla="*/ 319863 h 777210"/>
              <a:gd name="connsiteX7" fmla="*/ 56596 w 823675"/>
              <a:gd name="connsiteY7" fmla="*/ 630854 h 777210"/>
              <a:gd name="connsiteX8" fmla="*/ 0 w 823675"/>
              <a:gd name="connsiteY8" fmla="*/ 731902 h 777210"/>
              <a:gd name="connsiteX0" fmla="*/ 0 w 823675"/>
              <a:gd name="connsiteY0" fmla="*/ 731902 h 777210"/>
              <a:gd name="connsiteX1" fmla="*/ 166906 w 823675"/>
              <a:gd name="connsiteY1" fmla="*/ 737073 h 777210"/>
              <a:gd name="connsiteX2" fmla="*/ 391312 w 823675"/>
              <a:gd name="connsiteY2" fmla="*/ 777178 h 777210"/>
              <a:gd name="connsiteX3" fmla="*/ 695077 w 823675"/>
              <a:gd name="connsiteY3" fmla="*/ 729340 h 777210"/>
              <a:gd name="connsiteX4" fmla="*/ 820887 w 823675"/>
              <a:gd name="connsiteY4" fmla="*/ 468892 h 777210"/>
              <a:gd name="connsiteX5" fmla="*/ 588282 w 823675"/>
              <a:gd name="connsiteY5" fmla="*/ 3537 h 777210"/>
              <a:gd name="connsiteX6" fmla="*/ 59263 w 823675"/>
              <a:gd name="connsiteY6" fmla="*/ 319863 h 777210"/>
              <a:gd name="connsiteX7" fmla="*/ 51617 w 823675"/>
              <a:gd name="connsiteY7" fmla="*/ 627352 h 777210"/>
              <a:gd name="connsiteX8" fmla="*/ 0 w 823675"/>
              <a:gd name="connsiteY8" fmla="*/ 731902 h 777210"/>
              <a:gd name="connsiteX0" fmla="*/ 0 w 823675"/>
              <a:gd name="connsiteY0" fmla="*/ 732801 h 778109"/>
              <a:gd name="connsiteX1" fmla="*/ 166906 w 823675"/>
              <a:gd name="connsiteY1" fmla="*/ 737972 h 778109"/>
              <a:gd name="connsiteX2" fmla="*/ 391312 w 823675"/>
              <a:gd name="connsiteY2" fmla="*/ 778077 h 778109"/>
              <a:gd name="connsiteX3" fmla="*/ 695077 w 823675"/>
              <a:gd name="connsiteY3" fmla="*/ 730239 h 778109"/>
              <a:gd name="connsiteX4" fmla="*/ 820887 w 823675"/>
              <a:gd name="connsiteY4" fmla="*/ 469791 h 778109"/>
              <a:gd name="connsiteX5" fmla="*/ 588282 w 823675"/>
              <a:gd name="connsiteY5" fmla="*/ 4436 h 778109"/>
              <a:gd name="connsiteX6" fmla="*/ 39641 w 823675"/>
              <a:gd name="connsiteY6" fmla="*/ 312540 h 778109"/>
              <a:gd name="connsiteX7" fmla="*/ 51617 w 823675"/>
              <a:gd name="connsiteY7" fmla="*/ 628251 h 778109"/>
              <a:gd name="connsiteX8" fmla="*/ 0 w 823675"/>
              <a:gd name="connsiteY8" fmla="*/ 732801 h 778109"/>
              <a:gd name="connsiteX0" fmla="*/ 0 w 823675"/>
              <a:gd name="connsiteY0" fmla="*/ 732965 h 778273"/>
              <a:gd name="connsiteX1" fmla="*/ 166906 w 823675"/>
              <a:gd name="connsiteY1" fmla="*/ 738136 h 778273"/>
              <a:gd name="connsiteX2" fmla="*/ 391312 w 823675"/>
              <a:gd name="connsiteY2" fmla="*/ 778241 h 778273"/>
              <a:gd name="connsiteX3" fmla="*/ 695077 w 823675"/>
              <a:gd name="connsiteY3" fmla="*/ 730403 h 778273"/>
              <a:gd name="connsiteX4" fmla="*/ 820887 w 823675"/>
              <a:gd name="connsiteY4" fmla="*/ 469955 h 778273"/>
              <a:gd name="connsiteX5" fmla="*/ 588282 w 823675"/>
              <a:gd name="connsiteY5" fmla="*/ 4600 h 778273"/>
              <a:gd name="connsiteX6" fmla="*/ 31572 w 823675"/>
              <a:gd name="connsiteY6" fmla="*/ 311368 h 778273"/>
              <a:gd name="connsiteX7" fmla="*/ 51617 w 823675"/>
              <a:gd name="connsiteY7" fmla="*/ 628415 h 778273"/>
              <a:gd name="connsiteX8" fmla="*/ 0 w 823675"/>
              <a:gd name="connsiteY8" fmla="*/ 732965 h 778273"/>
              <a:gd name="connsiteX0" fmla="*/ 0 w 822918"/>
              <a:gd name="connsiteY0" fmla="*/ 732965 h 778427"/>
              <a:gd name="connsiteX1" fmla="*/ 166906 w 822918"/>
              <a:gd name="connsiteY1" fmla="*/ 738136 h 778427"/>
              <a:gd name="connsiteX2" fmla="*/ 391312 w 822918"/>
              <a:gd name="connsiteY2" fmla="*/ 778241 h 778427"/>
              <a:gd name="connsiteX3" fmla="*/ 683508 w 822918"/>
              <a:gd name="connsiteY3" fmla="*/ 718916 h 778427"/>
              <a:gd name="connsiteX4" fmla="*/ 820887 w 822918"/>
              <a:gd name="connsiteY4" fmla="*/ 469955 h 778427"/>
              <a:gd name="connsiteX5" fmla="*/ 588282 w 822918"/>
              <a:gd name="connsiteY5" fmla="*/ 4600 h 778427"/>
              <a:gd name="connsiteX6" fmla="*/ 31572 w 822918"/>
              <a:gd name="connsiteY6" fmla="*/ 311368 h 778427"/>
              <a:gd name="connsiteX7" fmla="*/ 51617 w 822918"/>
              <a:gd name="connsiteY7" fmla="*/ 628415 h 778427"/>
              <a:gd name="connsiteX8" fmla="*/ 0 w 822918"/>
              <a:gd name="connsiteY8" fmla="*/ 732965 h 778427"/>
              <a:gd name="connsiteX0" fmla="*/ 0 w 816045"/>
              <a:gd name="connsiteY0" fmla="*/ 732965 h 778427"/>
              <a:gd name="connsiteX1" fmla="*/ 166906 w 816045"/>
              <a:gd name="connsiteY1" fmla="*/ 738136 h 778427"/>
              <a:gd name="connsiteX2" fmla="*/ 391312 w 816045"/>
              <a:gd name="connsiteY2" fmla="*/ 778241 h 778427"/>
              <a:gd name="connsiteX3" fmla="*/ 683508 w 816045"/>
              <a:gd name="connsiteY3" fmla="*/ 718916 h 778427"/>
              <a:gd name="connsiteX4" fmla="*/ 813918 w 816045"/>
              <a:gd name="connsiteY4" fmla="*/ 433548 h 778427"/>
              <a:gd name="connsiteX5" fmla="*/ 588282 w 816045"/>
              <a:gd name="connsiteY5" fmla="*/ 4600 h 778427"/>
              <a:gd name="connsiteX6" fmla="*/ 31572 w 816045"/>
              <a:gd name="connsiteY6" fmla="*/ 311368 h 778427"/>
              <a:gd name="connsiteX7" fmla="*/ 51617 w 816045"/>
              <a:gd name="connsiteY7" fmla="*/ 628415 h 778427"/>
              <a:gd name="connsiteX8" fmla="*/ 0 w 816045"/>
              <a:gd name="connsiteY8" fmla="*/ 732965 h 778427"/>
              <a:gd name="connsiteX0" fmla="*/ 0 w 816045"/>
              <a:gd name="connsiteY0" fmla="*/ 732965 h 778315"/>
              <a:gd name="connsiteX1" fmla="*/ 166906 w 816045"/>
              <a:gd name="connsiteY1" fmla="*/ 738136 h 778315"/>
              <a:gd name="connsiteX2" fmla="*/ 391312 w 816045"/>
              <a:gd name="connsiteY2" fmla="*/ 778241 h 778315"/>
              <a:gd name="connsiteX3" fmla="*/ 683508 w 816045"/>
              <a:gd name="connsiteY3" fmla="*/ 718916 h 778315"/>
              <a:gd name="connsiteX4" fmla="*/ 813918 w 816045"/>
              <a:gd name="connsiteY4" fmla="*/ 433548 h 778315"/>
              <a:gd name="connsiteX5" fmla="*/ 588282 w 816045"/>
              <a:gd name="connsiteY5" fmla="*/ 4600 h 778315"/>
              <a:gd name="connsiteX6" fmla="*/ 31572 w 816045"/>
              <a:gd name="connsiteY6" fmla="*/ 311368 h 778315"/>
              <a:gd name="connsiteX7" fmla="*/ 51617 w 816045"/>
              <a:gd name="connsiteY7" fmla="*/ 628415 h 778315"/>
              <a:gd name="connsiteX8" fmla="*/ 0 w 816045"/>
              <a:gd name="connsiteY8" fmla="*/ 732965 h 778315"/>
              <a:gd name="connsiteX0" fmla="*/ 0 w 815960"/>
              <a:gd name="connsiteY0" fmla="*/ 732965 h 778637"/>
              <a:gd name="connsiteX1" fmla="*/ 166906 w 815960"/>
              <a:gd name="connsiteY1" fmla="*/ 738136 h 778637"/>
              <a:gd name="connsiteX2" fmla="*/ 391312 w 815960"/>
              <a:gd name="connsiteY2" fmla="*/ 778241 h 778637"/>
              <a:gd name="connsiteX3" fmla="*/ 682095 w 815960"/>
              <a:gd name="connsiteY3" fmla="*/ 709245 h 778637"/>
              <a:gd name="connsiteX4" fmla="*/ 813918 w 815960"/>
              <a:gd name="connsiteY4" fmla="*/ 433548 h 778637"/>
              <a:gd name="connsiteX5" fmla="*/ 588282 w 815960"/>
              <a:gd name="connsiteY5" fmla="*/ 4600 h 778637"/>
              <a:gd name="connsiteX6" fmla="*/ 31572 w 815960"/>
              <a:gd name="connsiteY6" fmla="*/ 311368 h 778637"/>
              <a:gd name="connsiteX7" fmla="*/ 51617 w 815960"/>
              <a:gd name="connsiteY7" fmla="*/ 628415 h 778637"/>
              <a:gd name="connsiteX8" fmla="*/ 0 w 815960"/>
              <a:gd name="connsiteY8" fmla="*/ 732965 h 778637"/>
              <a:gd name="connsiteX0" fmla="*/ 0 w 815960"/>
              <a:gd name="connsiteY0" fmla="*/ 732965 h 778331"/>
              <a:gd name="connsiteX1" fmla="*/ 166906 w 815960"/>
              <a:gd name="connsiteY1" fmla="*/ 738136 h 778331"/>
              <a:gd name="connsiteX2" fmla="*/ 391312 w 815960"/>
              <a:gd name="connsiteY2" fmla="*/ 778241 h 778331"/>
              <a:gd name="connsiteX3" fmla="*/ 682095 w 815960"/>
              <a:gd name="connsiteY3" fmla="*/ 709245 h 778331"/>
              <a:gd name="connsiteX4" fmla="*/ 813918 w 815960"/>
              <a:gd name="connsiteY4" fmla="*/ 433548 h 778331"/>
              <a:gd name="connsiteX5" fmla="*/ 588282 w 815960"/>
              <a:gd name="connsiteY5" fmla="*/ 4600 h 778331"/>
              <a:gd name="connsiteX6" fmla="*/ 31572 w 815960"/>
              <a:gd name="connsiteY6" fmla="*/ 311368 h 778331"/>
              <a:gd name="connsiteX7" fmla="*/ 51617 w 815960"/>
              <a:gd name="connsiteY7" fmla="*/ 628415 h 778331"/>
              <a:gd name="connsiteX8" fmla="*/ 0 w 815960"/>
              <a:gd name="connsiteY8" fmla="*/ 732965 h 7783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15960" h="778331">
                <a:moveTo>
                  <a:pt x="0" y="732965"/>
                </a:moveTo>
                <a:cubicBezTo>
                  <a:pt x="17853" y="736493"/>
                  <a:pt x="104616" y="733812"/>
                  <a:pt x="166906" y="738136"/>
                </a:cubicBezTo>
                <a:cubicBezTo>
                  <a:pt x="229196" y="742460"/>
                  <a:pt x="306197" y="776911"/>
                  <a:pt x="391312" y="778241"/>
                </a:cubicBezTo>
                <a:cubicBezTo>
                  <a:pt x="476427" y="779571"/>
                  <a:pt x="611661" y="766694"/>
                  <a:pt x="682095" y="709245"/>
                </a:cubicBezTo>
                <a:cubicBezTo>
                  <a:pt x="752529" y="651796"/>
                  <a:pt x="829553" y="550989"/>
                  <a:pt x="813918" y="433548"/>
                </a:cubicBezTo>
                <a:cubicBezTo>
                  <a:pt x="798283" y="316107"/>
                  <a:pt x="795207" y="48292"/>
                  <a:pt x="588282" y="4600"/>
                </a:cubicBezTo>
                <a:cubicBezTo>
                  <a:pt x="492555" y="-2543"/>
                  <a:pt x="66148" y="-39533"/>
                  <a:pt x="31572" y="311368"/>
                </a:cubicBezTo>
                <a:cubicBezTo>
                  <a:pt x="15666" y="420334"/>
                  <a:pt x="51617" y="565074"/>
                  <a:pt x="51617" y="628415"/>
                </a:cubicBezTo>
                <a:cubicBezTo>
                  <a:pt x="52094" y="700138"/>
                  <a:pt x="0" y="732965"/>
                  <a:pt x="0" y="732965"/>
                </a:cubicBezTo>
                <a:close/>
              </a:path>
            </a:pathLst>
          </a:custGeom>
          <a:noFill/>
          <a:ln w="19050" cap="flat">
            <a:solidFill>
              <a:schemeClr val="tx1"/>
            </a:solidFill>
            <a:prstDash val="solid"/>
            <a:miter/>
          </a:ln>
        </p:spPr>
        <p:txBody>
          <a:bodyPr rtlCol="0" anchor="ctr"/>
          <a:lstStyle/>
          <a:p>
            <a:endParaRPr lang="en-US"/>
          </a:p>
        </p:txBody>
      </p:sp>
    </p:spTree>
    <p:extLst>
      <p:ext uri="{BB962C8B-B14F-4D97-AF65-F5344CB8AC3E}">
        <p14:creationId xmlns:p14="http://schemas.microsoft.com/office/powerpoint/2010/main" val="4385878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78" name="Rectangle 80">
            <a:extLst>
              <a:ext uri="{FF2B5EF4-FFF2-40B4-BE49-F238E27FC236}">
                <a16:creationId xmlns:a16="http://schemas.microsoft.com/office/drawing/2014/main" id="{B20DF01A-DAD0-4D16-BEDE-ED085CCC3B7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Logo&#10;&#10;Description automatically generated">
            <a:extLst>
              <a:ext uri="{FF2B5EF4-FFF2-40B4-BE49-F238E27FC236}">
                <a16:creationId xmlns:a16="http://schemas.microsoft.com/office/drawing/2014/main" id="{D4B17F17-A61A-4231-832A-3841A1E4906B}"/>
              </a:ext>
            </a:extLst>
          </p:cNvPr>
          <p:cNvPicPr>
            <a:picLocks noChangeAspect="1"/>
          </p:cNvPicPr>
          <p:nvPr/>
        </p:nvPicPr>
        <p:blipFill rotWithShape="1">
          <a:blip r:embed="rId2"/>
          <a:srcRect l="3916" r="5519" b="4"/>
          <a:stretch/>
        </p:blipFill>
        <p:spPr>
          <a:xfrm>
            <a:off x="11158265" y="2679"/>
            <a:ext cx="1030214" cy="1055446"/>
          </a:xfrm>
          <a:prstGeom prst="rect">
            <a:avLst/>
          </a:prstGeom>
        </p:spPr>
      </p:pic>
      <p:sp>
        <p:nvSpPr>
          <p:cNvPr id="80" name="Freeform: Shape 82">
            <a:extLst>
              <a:ext uri="{FF2B5EF4-FFF2-40B4-BE49-F238E27FC236}">
                <a16:creationId xmlns:a16="http://schemas.microsoft.com/office/drawing/2014/main" id="{055146FB-65D6-402A-ABC4-AC38E731AB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386751">
            <a:off x="527918" y="582623"/>
            <a:ext cx="6765682" cy="5670215"/>
          </a:xfrm>
          <a:custGeom>
            <a:avLst/>
            <a:gdLst>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81829 w 4877237"/>
              <a:gd name="connsiteY7" fmla="*/ 5221985 h 5641553"/>
              <a:gd name="connsiteX8" fmla="*/ 3570634 w 4877237"/>
              <a:gd name="connsiteY8" fmla="*/ 5225757 h 5641553"/>
              <a:gd name="connsiteX9" fmla="*/ 3515258 w 4877237"/>
              <a:gd name="connsiteY9" fmla="*/ 5243754 h 5641553"/>
              <a:gd name="connsiteX10" fmla="*/ 3510127 w 4877237"/>
              <a:gd name="connsiteY10" fmla="*/ 5288400 h 5641553"/>
              <a:gd name="connsiteX11" fmla="*/ 3658238 w 4877237"/>
              <a:gd name="connsiteY11" fmla="*/ 5641549 h 5641553"/>
              <a:gd name="connsiteX12" fmla="*/ 2845674 w 4877237"/>
              <a:gd name="connsiteY12" fmla="*/ 5290843 h 5641553"/>
              <a:gd name="connsiteX13" fmla="*/ 2820308 w 4877237"/>
              <a:gd name="connsiteY13" fmla="*/ 5261823 h 5641553"/>
              <a:gd name="connsiteX14" fmla="*/ 2722542 w 4877237"/>
              <a:gd name="connsiteY14" fmla="*/ 5265294 h 5641553"/>
              <a:gd name="connsiteX15" fmla="*/ 1770504 w 4877237"/>
              <a:gd name="connsiteY15" fmla="*/ 5261011 h 5641553"/>
              <a:gd name="connsiteX16" fmla="*/ 815940 w 4877237"/>
              <a:gd name="connsiteY16" fmla="*/ 5009663 h 5641553"/>
              <a:gd name="connsiteX17" fmla="*/ 117267 w 4877237"/>
              <a:gd name="connsiteY17" fmla="*/ 3779919 h 5641553"/>
              <a:gd name="connsiteX18" fmla="*/ 1702 w 4877237"/>
              <a:gd name="connsiteY18" fmla="*/ 1784971 h 5641553"/>
              <a:gd name="connsiteX19" fmla="*/ 336804 w 4877237"/>
              <a:gd name="connsiteY19" fmla="*/ 369690 h 5641553"/>
              <a:gd name="connsiteX20" fmla="*/ 1687022 w 4877237"/>
              <a:gd name="connsiteY20"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81829 w 4877237"/>
              <a:gd name="connsiteY7" fmla="*/ 5221985 h 5641553"/>
              <a:gd name="connsiteX8" fmla="*/ 3515258 w 4877237"/>
              <a:gd name="connsiteY8" fmla="*/ 5243754 h 5641553"/>
              <a:gd name="connsiteX9" fmla="*/ 3510127 w 4877237"/>
              <a:gd name="connsiteY9" fmla="*/ 5288400 h 5641553"/>
              <a:gd name="connsiteX10" fmla="*/ 3658238 w 4877237"/>
              <a:gd name="connsiteY10" fmla="*/ 5641549 h 5641553"/>
              <a:gd name="connsiteX11" fmla="*/ 2845674 w 4877237"/>
              <a:gd name="connsiteY11" fmla="*/ 5290843 h 5641553"/>
              <a:gd name="connsiteX12" fmla="*/ 2820308 w 4877237"/>
              <a:gd name="connsiteY12" fmla="*/ 5261823 h 5641553"/>
              <a:gd name="connsiteX13" fmla="*/ 2722542 w 4877237"/>
              <a:gd name="connsiteY13" fmla="*/ 5265294 h 5641553"/>
              <a:gd name="connsiteX14" fmla="*/ 1770504 w 4877237"/>
              <a:gd name="connsiteY14" fmla="*/ 5261011 h 5641553"/>
              <a:gd name="connsiteX15" fmla="*/ 815940 w 4877237"/>
              <a:gd name="connsiteY15" fmla="*/ 5009663 h 5641553"/>
              <a:gd name="connsiteX16" fmla="*/ 117267 w 4877237"/>
              <a:gd name="connsiteY16" fmla="*/ 3779919 h 5641553"/>
              <a:gd name="connsiteX17" fmla="*/ 1702 w 4877237"/>
              <a:gd name="connsiteY17" fmla="*/ 1784971 h 5641553"/>
              <a:gd name="connsiteX18" fmla="*/ 336804 w 4877237"/>
              <a:gd name="connsiteY18" fmla="*/ 369690 h 5641553"/>
              <a:gd name="connsiteX19" fmla="*/ 1687022 w 4877237"/>
              <a:gd name="connsiteY19"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15258 w 4877237"/>
              <a:gd name="connsiteY7" fmla="*/ 5243754 h 5641553"/>
              <a:gd name="connsiteX8" fmla="*/ 3510127 w 4877237"/>
              <a:gd name="connsiteY8" fmla="*/ 5288400 h 5641553"/>
              <a:gd name="connsiteX9" fmla="*/ 3658238 w 4877237"/>
              <a:gd name="connsiteY9" fmla="*/ 5641549 h 5641553"/>
              <a:gd name="connsiteX10" fmla="*/ 2845674 w 4877237"/>
              <a:gd name="connsiteY10" fmla="*/ 5290843 h 5641553"/>
              <a:gd name="connsiteX11" fmla="*/ 2820308 w 4877237"/>
              <a:gd name="connsiteY11" fmla="*/ 5261823 h 5641553"/>
              <a:gd name="connsiteX12" fmla="*/ 2722542 w 4877237"/>
              <a:gd name="connsiteY12" fmla="*/ 5265294 h 5641553"/>
              <a:gd name="connsiteX13" fmla="*/ 1770504 w 4877237"/>
              <a:gd name="connsiteY13" fmla="*/ 5261011 h 5641553"/>
              <a:gd name="connsiteX14" fmla="*/ 815940 w 4877237"/>
              <a:gd name="connsiteY14" fmla="*/ 5009663 h 5641553"/>
              <a:gd name="connsiteX15" fmla="*/ 117267 w 4877237"/>
              <a:gd name="connsiteY15" fmla="*/ 3779919 h 5641553"/>
              <a:gd name="connsiteX16" fmla="*/ 1702 w 4877237"/>
              <a:gd name="connsiteY16" fmla="*/ 1784971 h 5641553"/>
              <a:gd name="connsiteX17" fmla="*/ 336804 w 4877237"/>
              <a:gd name="connsiteY17" fmla="*/ 369690 h 5641553"/>
              <a:gd name="connsiteX18" fmla="*/ 1687022 w 4877237"/>
              <a:gd name="connsiteY18"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515258 w 4877237"/>
              <a:gd name="connsiteY6" fmla="*/ 5243754 h 5641553"/>
              <a:gd name="connsiteX7" fmla="*/ 3510127 w 4877237"/>
              <a:gd name="connsiteY7" fmla="*/ 5288400 h 5641553"/>
              <a:gd name="connsiteX8" fmla="*/ 3658238 w 4877237"/>
              <a:gd name="connsiteY8" fmla="*/ 5641549 h 5641553"/>
              <a:gd name="connsiteX9" fmla="*/ 2845674 w 4877237"/>
              <a:gd name="connsiteY9" fmla="*/ 5290843 h 5641553"/>
              <a:gd name="connsiteX10" fmla="*/ 2820308 w 4877237"/>
              <a:gd name="connsiteY10" fmla="*/ 5261823 h 5641553"/>
              <a:gd name="connsiteX11" fmla="*/ 2722542 w 4877237"/>
              <a:gd name="connsiteY11" fmla="*/ 5265294 h 5641553"/>
              <a:gd name="connsiteX12" fmla="*/ 1770504 w 4877237"/>
              <a:gd name="connsiteY12" fmla="*/ 5261011 h 5641553"/>
              <a:gd name="connsiteX13" fmla="*/ 815940 w 4877237"/>
              <a:gd name="connsiteY13" fmla="*/ 5009663 h 5641553"/>
              <a:gd name="connsiteX14" fmla="*/ 117267 w 4877237"/>
              <a:gd name="connsiteY14" fmla="*/ 3779919 h 5641553"/>
              <a:gd name="connsiteX15" fmla="*/ 1702 w 4877237"/>
              <a:gd name="connsiteY15" fmla="*/ 1784971 h 5641553"/>
              <a:gd name="connsiteX16" fmla="*/ 336804 w 4877237"/>
              <a:gd name="connsiteY16" fmla="*/ 369690 h 5641553"/>
              <a:gd name="connsiteX17" fmla="*/ 1687022 w 4877237"/>
              <a:gd name="connsiteY17" fmla="*/ 50 h 5641553"/>
              <a:gd name="connsiteX0" fmla="*/ 1687022 w 4884581"/>
              <a:gd name="connsiteY0" fmla="*/ 50 h 5641553"/>
              <a:gd name="connsiteX1" fmla="*/ 3319184 w 4884581"/>
              <a:gd name="connsiteY1" fmla="*/ 163045 h 5641553"/>
              <a:gd name="connsiteX2" fmla="*/ 4549251 w 4884581"/>
              <a:gd name="connsiteY2" fmla="*/ 744232 h 5641553"/>
              <a:gd name="connsiteX3" fmla="*/ 4808645 w 4884581"/>
              <a:gd name="connsiteY3" fmla="*/ 1661203 h 5641553"/>
              <a:gd name="connsiteX4" fmla="*/ 4731578 w 4884581"/>
              <a:gd name="connsiteY4" fmla="*/ 4102984 h 5641553"/>
              <a:gd name="connsiteX5" fmla="*/ 3928223 w 4884581"/>
              <a:gd name="connsiteY5" fmla="*/ 5181317 h 5641553"/>
              <a:gd name="connsiteX6" fmla="*/ 3515258 w 4884581"/>
              <a:gd name="connsiteY6" fmla="*/ 5243754 h 5641553"/>
              <a:gd name="connsiteX7" fmla="*/ 3510127 w 4884581"/>
              <a:gd name="connsiteY7" fmla="*/ 5288400 h 5641553"/>
              <a:gd name="connsiteX8" fmla="*/ 3658238 w 4884581"/>
              <a:gd name="connsiteY8" fmla="*/ 5641549 h 5641553"/>
              <a:gd name="connsiteX9" fmla="*/ 2845674 w 4884581"/>
              <a:gd name="connsiteY9" fmla="*/ 5290843 h 5641553"/>
              <a:gd name="connsiteX10" fmla="*/ 2820308 w 4884581"/>
              <a:gd name="connsiteY10" fmla="*/ 5261823 h 5641553"/>
              <a:gd name="connsiteX11" fmla="*/ 2722542 w 4884581"/>
              <a:gd name="connsiteY11" fmla="*/ 5265294 h 5641553"/>
              <a:gd name="connsiteX12" fmla="*/ 1770504 w 4884581"/>
              <a:gd name="connsiteY12" fmla="*/ 5261011 h 5641553"/>
              <a:gd name="connsiteX13" fmla="*/ 815940 w 4884581"/>
              <a:gd name="connsiteY13" fmla="*/ 5009663 h 5641553"/>
              <a:gd name="connsiteX14" fmla="*/ 117267 w 4884581"/>
              <a:gd name="connsiteY14" fmla="*/ 3779919 h 5641553"/>
              <a:gd name="connsiteX15" fmla="*/ 1702 w 4884581"/>
              <a:gd name="connsiteY15" fmla="*/ 1784971 h 5641553"/>
              <a:gd name="connsiteX16" fmla="*/ 336804 w 4884581"/>
              <a:gd name="connsiteY16" fmla="*/ 369690 h 5641553"/>
              <a:gd name="connsiteX17" fmla="*/ 1687022 w 4884581"/>
              <a:gd name="connsiteY17" fmla="*/ 50 h 5641553"/>
              <a:gd name="connsiteX0" fmla="*/ 1687201 w 4884760"/>
              <a:gd name="connsiteY0" fmla="*/ 12790 h 5654293"/>
              <a:gd name="connsiteX1" fmla="*/ 3319363 w 4884760"/>
              <a:gd name="connsiteY1" fmla="*/ 175785 h 5654293"/>
              <a:gd name="connsiteX2" fmla="*/ 4549430 w 4884760"/>
              <a:gd name="connsiteY2" fmla="*/ 756972 h 5654293"/>
              <a:gd name="connsiteX3" fmla="*/ 4808824 w 4884760"/>
              <a:gd name="connsiteY3" fmla="*/ 1673943 h 5654293"/>
              <a:gd name="connsiteX4" fmla="*/ 4731757 w 4884760"/>
              <a:gd name="connsiteY4" fmla="*/ 4115724 h 5654293"/>
              <a:gd name="connsiteX5" fmla="*/ 3928402 w 4884760"/>
              <a:gd name="connsiteY5" fmla="*/ 5194057 h 5654293"/>
              <a:gd name="connsiteX6" fmla="*/ 3515437 w 4884760"/>
              <a:gd name="connsiteY6" fmla="*/ 5256494 h 5654293"/>
              <a:gd name="connsiteX7" fmla="*/ 3510306 w 4884760"/>
              <a:gd name="connsiteY7" fmla="*/ 5301140 h 5654293"/>
              <a:gd name="connsiteX8" fmla="*/ 3658417 w 4884760"/>
              <a:gd name="connsiteY8" fmla="*/ 5654289 h 5654293"/>
              <a:gd name="connsiteX9" fmla="*/ 2845853 w 4884760"/>
              <a:gd name="connsiteY9" fmla="*/ 5303583 h 5654293"/>
              <a:gd name="connsiteX10" fmla="*/ 2820487 w 4884760"/>
              <a:gd name="connsiteY10" fmla="*/ 5274563 h 5654293"/>
              <a:gd name="connsiteX11" fmla="*/ 2722721 w 4884760"/>
              <a:gd name="connsiteY11" fmla="*/ 5278034 h 5654293"/>
              <a:gd name="connsiteX12" fmla="*/ 1770683 w 4884760"/>
              <a:gd name="connsiteY12" fmla="*/ 5273751 h 5654293"/>
              <a:gd name="connsiteX13" fmla="*/ 816119 w 4884760"/>
              <a:gd name="connsiteY13" fmla="*/ 5022403 h 5654293"/>
              <a:gd name="connsiteX14" fmla="*/ 117446 w 4884760"/>
              <a:gd name="connsiteY14" fmla="*/ 3792659 h 5654293"/>
              <a:gd name="connsiteX15" fmla="*/ 1881 w 4884760"/>
              <a:gd name="connsiteY15" fmla="*/ 1797711 h 5654293"/>
              <a:gd name="connsiteX16" fmla="*/ 312225 w 4884760"/>
              <a:gd name="connsiteY16" fmla="*/ 520975 h 5654293"/>
              <a:gd name="connsiteX17" fmla="*/ 1687201 w 4884760"/>
              <a:gd name="connsiteY17" fmla="*/ 12790 h 5654293"/>
              <a:gd name="connsiteX0" fmla="*/ 1687201 w 4884760"/>
              <a:gd name="connsiteY0" fmla="*/ 18786 h 5660289"/>
              <a:gd name="connsiteX1" fmla="*/ 3319363 w 4884760"/>
              <a:gd name="connsiteY1" fmla="*/ 140218 h 5660289"/>
              <a:gd name="connsiteX2" fmla="*/ 4549430 w 4884760"/>
              <a:gd name="connsiteY2" fmla="*/ 762968 h 5660289"/>
              <a:gd name="connsiteX3" fmla="*/ 4808824 w 4884760"/>
              <a:gd name="connsiteY3" fmla="*/ 1679939 h 5660289"/>
              <a:gd name="connsiteX4" fmla="*/ 4731757 w 4884760"/>
              <a:gd name="connsiteY4" fmla="*/ 4121720 h 5660289"/>
              <a:gd name="connsiteX5" fmla="*/ 3928402 w 4884760"/>
              <a:gd name="connsiteY5" fmla="*/ 5200053 h 5660289"/>
              <a:gd name="connsiteX6" fmla="*/ 3515437 w 4884760"/>
              <a:gd name="connsiteY6" fmla="*/ 5262490 h 5660289"/>
              <a:gd name="connsiteX7" fmla="*/ 3510306 w 4884760"/>
              <a:gd name="connsiteY7" fmla="*/ 5307136 h 5660289"/>
              <a:gd name="connsiteX8" fmla="*/ 3658417 w 4884760"/>
              <a:gd name="connsiteY8" fmla="*/ 5660285 h 5660289"/>
              <a:gd name="connsiteX9" fmla="*/ 2845853 w 4884760"/>
              <a:gd name="connsiteY9" fmla="*/ 5309579 h 5660289"/>
              <a:gd name="connsiteX10" fmla="*/ 2820487 w 4884760"/>
              <a:gd name="connsiteY10" fmla="*/ 5280559 h 5660289"/>
              <a:gd name="connsiteX11" fmla="*/ 2722721 w 4884760"/>
              <a:gd name="connsiteY11" fmla="*/ 5284030 h 5660289"/>
              <a:gd name="connsiteX12" fmla="*/ 1770683 w 4884760"/>
              <a:gd name="connsiteY12" fmla="*/ 5279747 h 5660289"/>
              <a:gd name="connsiteX13" fmla="*/ 816119 w 4884760"/>
              <a:gd name="connsiteY13" fmla="*/ 5028399 h 5660289"/>
              <a:gd name="connsiteX14" fmla="*/ 117446 w 4884760"/>
              <a:gd name="connsiteY14" fmla="*/ 3798655 h 5660289"/>
              <a:gd name="connsiteX15" fmla="*/ 1881 w 4884760"/>
              <a:gd name="connsiteY15" fmla="*/ 1803707 h 5660289"/>
              <a:gd name="connsiteX16" fmla="*/ 312225 w 4884760"/>
              <a:gd name="connsiteY16" fmla="*/ 526971 h 5660289"/>
              <a:gd name="connsiteX17" fmla="*/ 1687201 w 4884760"/>
              <a:gd name="connsiteY17" fmla="*/ 18786 h 5660289"/>
              <a:gd name="connsiteX0" fmla="*/ 1687201 w 4884760"/>
              <a:gd name="connsiteY0" fmla="*/ 27023 h 5668526"/>
              <a:gd name="connsiteX1" fmla="*/ 3319363 w 4884760"/>
              <a:gd name="connsiteY1" fmla="*/ 148455 h 5668526"/>
              <a:gd name="connsiteX2" fmla="*/ 4537051 w 4884760"/>
              <a:gd name="connsiteY2" fmla="*/ 812768 h 5668526"/>
              <a:gd name="connsiteX3" fmla="*/ 4808824 w 4884760"/>
              <a:gd name="connsiteY3" fmla="*/ 1688176 h 5668526"/>
              <a:gd name="connsiteX4" fmla="*/ 4731757 w 4884760"/>
              <a:gd name="connsiteY4" fmla="*/ 4129957 h 5668526"/>
              <a:gd name="connsiteX5" fmla="*/ 3928402 w 4884760"/>
              <a:gd name="connsiteY5" fmla="*/ 5208290 h 5668526"/>
              <a:gd name="connsiteX6" fmla="*/ 3515437 w 4884760"/>
              <a:gd name="connsiteY6" fmla="*/ 5270727 h 5668526"/>
              <a:gd name="connsiteX7" fmla="*/ 3510306 w 4884760"/>
              <a:gd name="connsiteY7" fmla="*/ 5315373 h 5668526"/>
              <a:gd name="connsiteX8" fmla="*/ 3658417 w 4884760"/>
              <a:gd name="connsiteY8" fmla="*/ 5668522 h 5668526"/>
              <a:gd name="connsiteX9" fmla="*/ 2845853 w 4884760"/>
              <a:gd name="connsiteY9" fmla="*/ 5317816 h 5668526"/>
              <a:gd name="connsiteX10" fmla="*/ 2820487 w 4884760"/>
              <a:gd name="connsiteY10" fmla="*/ 5288796 h 5668526"/>
              <a:gd name="connsiteX11" fmla="*/ 2722721 w 4884760"/>
              <a:gd name="connsiteY11" fmla="*/ 5292267 h 5668526"/>
              <a:gd name="connsiteX12" fmla="*/ 1770683 w 4884760"/>
              <a:gd name="connsiteY12" fmla="*/ 5287984 h 5668526"/>
              <a:gd name="connsiteX13" fmla="*/ 816119 w 4884760"/>
              <a:gd name="connsiteY13" fmla="*/ 5036636 h 5668526"/>
              <a:gd name="connsiteX14" fmla="*/ 117446 w 4884760"/>
              <a:gd name="connsiteY14" fmla="*/ 3806892 h 5668526"/>
              <a:gd name="connsiteX15" fmla="*/ 1881 w 4884760"/>
              <a:gd name="connsiteY15" fmla="*/ 1811944 h 5668526"/>
              <a:gd name="connsiteX16" fmla="*/ 312225 w 4884760"/>
              <a:gd name="connsiteY16" fmla="*/ 535208 h 5668526"/>
              <a:gd name="connsiteX17" fmla="*/ 1687201 w 4884760"/>
              <a:gd name="connsiteY17" fmla="*/ 27023 h 5668526"/>
              <a:gd name="connsiteX0" fmla="*/ 1687201 w 4884760"/>
              <a:gd name="connsiteY0" fmla="*/ 27023 h 5668526"/>
              <a:gd name="connsiteX1" fmla="*/ 3319363 w 4884760"/>
              <a:gd name="connsiteY1" fmla="*/ 148455 h 5668526"/>
              <a:gd name="connsiteX2" fmla="*/ 4537051 w 4884760"/>
              <a:gd name="connsiteY2" fmla="*/ 812768 h 5668526"/>
              <a:gd name="connsiteX3" fmla="*/ 4808824 w 4884760"/>
              <a:gd name="connsiteY3" fmla="*/ 1688176 h 5668526"/>
              <a:gd name="connsiteX4" fmla="*/ 4731757 w 4884760"/>
              <a:gd name="connsiteY4" fmla="*/ 4129957 h 5668526"/>
              <a:gd name="connsiteX5" fmla="*/ 3928402 w 4884760"/>
              <a:gd name="connsiteY5" fmla="*/ 5208290 h 5668526"/>
              <a:gd name="connsiteX6" fmla="*/ 3515437 w 4884760"/>
              <a:gd name="connsiteY6" fmla="*/ 5270727 h 5668526"/>
              <a:gd name="connsiteX7" fmla="*/ 3510306 w 4884760"/>
              <a:gd name="connsiteY7" fmla="*/ 5315373 h 5668526"/>
              <a:gd name="connsiteX8" fmla="*/ 3658417 w 4884760"/>
              <a:gd name="connsiteY8" fmla="*/ 5668522 h 5668526"/>
              <a:gd name="connsiteX9" fmla="*/ 2845853 w 4884760"/>
              <a:gd name="connsiteY9" fmla="*/ 5317816 h 5668526"/>
              <a:gd name="connsiteX10" fmla="*/ 2820487 w 4884760"/>
              <a:gd name="connsiteY10" fmla="*/ 5288796 h 5668526"/>
              <a:gd name="connsiteX11" fmla="*/ 2722721 w 4884760"/>
              <a:gd name="connsiteY11" fmla="*/ 5292267 h 5668526"/>
              <a:gd name="connsiteX12" fmla="*/ 1770683 w 4884760"/>
              <a:gd name="connsiteY12" fmla="*/ 5287984 h 5668526"/>
              <a:gd name="connsiteX13" fmla="*/ 816119 w 4884760"/>
              <a:gd name="connsiteY13" fmla="*/ 5036636 h 5668526"/>
              <a:gd name="connsiteX14" fmla="*/ 117446 w 4884760"/>
              <a:gd name="connsiteY14" fmla="*/ 3806892 h 5668526"/>
              <a:gd name="connsiteX15" fmla="*/ 1881 w 4884760"/>
              <a:gd name="connsiteY15" fmla="*/ 1811944 h 5668526"/>
              <a:gd name="connsiteX16" fmla="*/ 312225 w 4884760"/>
              <a:gd name="connsiteY16" fmla="*/ 535208 h 5668526"/>
              <a:gd name="connsiteX17" fmla="*/ 1687201 w 4884760"/>
              <a:gd name="connsiteY17" fmla="*/ 27023 h 5668526"/>
              <a:gd name="connsiteX0" fmla="*/ 1687201 w 4885870"/>
              <a:gd name="connsiteY0" fmla="*/ 27023 h 5668526"/>
              <a:gd name="connsiteX1" fmla="*/ 3319363 w 4885870"/>
              <a:gd name="connsiteY1" fmla="*/ 148455 h 5668526"/>
              <a:gd name="connsiteX2" fmla="*/ 4537051 w 4885870"/>
              <a:gd name="connsiteY2" fmla="*/ 812768 h 5668526"/>
              <a:gd name="connsiteX3" fmla="*/ 4808824 w 4885870"/>
              <a:gd name="connsiteY3" fmla="*/ 1688176 h 5668526"/>
              <a:gd name="connsiteX4" fmla="*/ 4731757 w 4885870"/>
              <a:gd name="connsiteY4" fmla="*/ 4129957 h 5668526"/>
              <a:gd name="connsiteX5" fmla="*/ 3903644 w 4885870"/>
              <a:gd name="connsiteY5" fmla="*/ 5111308 h 5668526"/>
              <a:gd name="connsiteX6" fmla="*/ 3515437 w 4885870"/>
              <a:gd name="connsiteY6" fmla="*/ 5270727 h 5668526"/>
              <a:gd name="connsiteX7" fmla="*/ 3510306 w 4885870"/>
              <a:gd name="connsiteY7" fmla="*/ 5315373 h 5668526"/>
              <a:gd name="connsiteX8" fmla="*/ 3658417 w 4885870"/>
              <a:gd name="connsiteY8" fmla="*/ 5668522 h 5668526"/>
              <a:gd name="connsiteX9" fmla="*/ 2845853 w 4885870"/>
              <a:gd name="connsiteY9" fmla="*/ 5317816 h 5668526"/>
              <a:gd name="connsiteX10" fmla="*/ 2820487 w 4885870"/>
              <a:gd name="connsiteY10" fmla="*/ 5288796 h 5668526"/>
              <a:gd name="connsiteX11" fmla="*/ 2722721 w 4885870"/>
              <a:gd name="connsiteY11" fmla="*/ 5292267 h 5668526"/>
              <a:gd name="connsiteX12" fmla="*/ 1770683 w 4885870"/>
              <a:gd name="connsiteY12" fmla="*/ 5287984 h 5668526"/>
              <a:gd name="connsiteX13" fmla="*/ 816119 w 4885870"/>
              <a:gd name="connsiteY13" fmla="*/ 5036636 h 5668526"/>
              <a:gd name="connsiteX14" fmla="*/ 117446 w 4885870"/>
              <a:gd name="connsiteY14" fmla="*/ 3806892 h 5668526"/>
              <a:gd name="connsiteX15" fmla="*/ 1881 w 4885870"/>
              <a:gd name="connsiteY15" fmla="*/ 1811944 h 5668526"/>
              <a:gd name="connsiteX16" fmla="*/ 312225 w 4885870"/>
              <a:gd name="connsiteY16" fmla="*/ 535208 h 5668526"/>
              <a:gd name="connsiteX17" fmla="*/ 1687201 w 4885870"/>
              <a:gd name="connsiteY17" fmla="*/ 27023 h 5668526"/>
              <a:gd name="connsiteX0" fmla="*/ 1687201 w 4885870"/>
              <a:gd name="connsiteY0" fmla="*/ 27023 h 5668526"/>
              <a:gd name="connsiteX1" fmla="*/ 3319363 w 4885870"/>
              <a:gd name="connsiteY1" fmla="*/ 148455 h 5668526"/>
              <a:gd name="connsiteX2" fmla="*/ 4537051 w 4885870"/>
              <a:gd name="connsiteY2" fmla="*/ 812768 h 5668526"/>
              <a:gd name="connsiteX3" fmla="*/ 4808824 w 4885870"/>
              <a:gd name="connsiteY3" fmla="*/ 1688176 h 5668526"/>
              <a:gd name="connsiteX4" fmla="*/ 4731757 w 4885870"/>
              <a:gd name="connsiteY4" fmla="*/ 4129957 h 5668526"/>
              <a:gd name="connsiteX5" fmla="*/ 3903644 w 4885870"/>
              <a:gd name="connsiteY5" fmla="*/ 5111308 h 5668526"/>
              <a:gd name="connsiteX6" fmla="*/ 3515437 w 4885870"/>
              <a:gd name="connsiteY6" fmla="*/ 5270727 h 5668526"/>
              <a:gd name="connsiteX7" fmla="*/ 3510306 w 4885870"/>
              <a:gd name="connsiteY7" fmla="*/ 5315373 h 5668526"/>
              <a:gd name="connsiteX8" fmla="*/ 3658417 w 4885870"/>
              <a:gd name="connsiteY8" fmla="*/ 5668522 h 5668526"/>
              <a:gd name="connsiteX9" fmla="*/ 2845853 w 4885870"/>
              <a:gd name="connsiteY9" fmla="*/ 5317816 h 5668526"/>
              <a:gd name="connsiteX10" fmla="*/ 2820487 w 4885870"/>
              <a:gd name="connsiteY10" fmla="*/ 5288796 h 5668526"/>
              <a:gd name="connsiteX11" fmla="*/ 2722721 w 4885870"/>
              <a:gd name="connsiteY11" fmla="*/ 5292267 h 5668526"/>
              <a:gd name="connsiteX12" fmla="*/ 1770683 w 4885870"/>
              <a:gd name="connsiteY12" fmla="*/ 5287984 h 5668526"/>
              <a:gd name="connsiteX13" fmla="*/ 816119 w 4885870"/>
              <a:gd name="connsiteY13" fmla="*/ 5036636 h 5668526"/>
              <a:gd name="connsiteX14" fmla="*/ 117446 w 4885870"/>
              <a:gd name="connsiteY14" fmla="*/ 3806892 h 5668526"/>
              <a:gd name="connsiteX15" fmla="*/ 1881 w 4885870"/>
              <a:gd name="connsiteY15" fmla="*/ 1811944 h 5668526"/>
              <a:gd name="connsiteX16" fmla="*/ 312225 w 4885870"/>
              <a:gd name="connsiteY16" fmla="*/ 535208 h 5668526"/>
              <a:gd name="connsiteX17" fmla="*/ 1687201 w 4885870"/>
              <a:gd name="connsiteY17" fmla="*/ 27023 h 5668526"/>
              <a:gd name="connsiteX0" fmla="*/ 1687201 w 4885870"/>
              <a:gd name="connsiteY0" fmla="*/ 27023 h 5668526"/>
              <a:gd name="connsiteX1" fmla="*/ 3319363 w 4885870"/>
              <a:gd name="connsiteY1" fmla="*/ 148455 h 5668526"/>
              <a:gd name="connsiteX2" fmla="*/ 4537051 w 4885870"/>
              <a:gd name="connsiteY2" fmla="*/ 812768 h 5668526"/>
              <a:gd name="connsiteX3" fmla="*/ 4808824 w 4885870"/>
              <a:gd name="connsiteY3" fmla="*/ 1688176 h 5668526"/>
              <a:gd name="connsiteX4" fmla="*/ 4731757 w 4885870"/>
              <a:gd name="connsiteY4" fmla="*/ 4129957 h 5668526"/>
              <a:gd name="connsiteX5" fmla="*/ 3903644 w 4885870"/>
              <a:gd name="connsiteY5" fmla="*/ 5111308 h 5668526"/>
              <a:gd name="connsiteX6" fmla="*/ 3515437 w 4885870"/>
              <a:gd name="connsiteY6" fmla="*/ 5270727 h 5668526"/>
              <a:gd name="connsiteX7" fmla="*/ 3510306 w 4885870"/>
              <a:gd name="connsiteY7" fmla="*/ 5315373 h 5668526"/>
              <a:gd name="connsiteX8" fmla="*/ 3658417 w 4885870"/>
              <a:gd name="connsiteY8" fmla="*/ 5668522 h 5668526"/>
              <a:gd name="connsiteX9" fmla="*/ 2845853 w 4885870"/>
              <a:gd name="connsiteY9" fmla="*/ 5317816 h 5668526"/>
              <a:gd name="connsiteX10" fmla="*/ 2820487 w 4885870"/>
              <a:gd name="connsiteY10" fmla="*/ 5288796 h 5668526"/>
              <a:gd name="connsiteX11" fmla="*/ 1770683 w 4885870"/>
              <a:gd name="connsiteY11" fmla="*/ 5287984 h 5668526"/>
              <a:gd name="connsiteX12" fmla="*/ 816119 w 4885870"/>
              <a:gd name="connsiteY12" fmla="*/ 5036636 h 5668526"/>
              <a:gd name="connsiteX13" fmla="*/ 117446 w 4885870"/>
              <a:gd name="connsiteY13" fmla="*/ 3806892 h 5668526"/>
              <a:gd name="connsiteX14" fmla="*/ 1881 w 4885870"/>
              <a:gd name="connsiteY14" fmla="*/ 1811944 h 5668526"/>
              <a:gd name="connsiteX15" fmla="*/ 312225 w 4885870"/>
              <a:gd name="connsiteY15" fmla="*/ 535208 h 5668526"/>
              <a:gd name="connsiteX16" fmla="*/ 1687201 w 4885870"/>
              <a:gd name="connsiteY16" fmla="*/ 27023 h 5668526"/>
              <a:gd name="connsiteX0" fmla="*/ 1687201 w 4885870"/>
              <a:gd name="connsiteY0" fmla="*/ 27023 h 5668526"/>
              <a:gd name="connsiteX1" fmla="*/ 3319363 w 4885870"/>
              <a:gd name="connsiteY1" fmla="*/ 148455 h 5668526"/>
              <a:gd name="connsiteX2" fmla="*/ 4537051 w 4885870"/>
              <a:gd name="connsiteY2" fmla="*/ 812768 h 5668526"/>
              <a:gd name="connsiteX3" fmla="*/ 4808824 w 4885870"/>
              <a:gd name="connsiteY3" fmla="*/ 1688176 h 5668526"/>
              <a:gd name="connsiteX4" fmla="*/ 4731757 w 4885870"/>
              <a:gd name="connsiteY4" fmla="*/ 4129957 h 5668526"/>
              <a:gd name="connsiteX5" fmla="*/ 3903644 w 4885870"/>
              <a:gd name="connsiteY5" fmla="*/ 5111308 h 5668526"/>
              <a:gd name="connsiteX6" fmla="*/ 3515437 w 4885870"/>
              <a:gd name="connsiteY6" fmla="*/ 5270727 h 5668526"/>
              <a:gd name="connsiteX7" fmla="*/ 3510306 w 4885870"/>
              <a:gd name="connsiteY7" fmla="*/ 5315373 h 5668526"/>
              <a:gd name="connsiteX8" fmla="*/ 3658417 w 4885870"/>
              <a:gd name="connsiteY8" fmla="*/ 5668522 h 5668526"/>
              <a:gd name="connsiteX9" fmla="*/ 2845853 w 4885870"/>
              <a:gd name="connsiteY9" fmla="*/ 5317816 h 5668526"/>
              <a:gd name="connsiteX10" fmla="*/ 2622421 w 4885870"/>
              <a:gd name="connsiteY10" fmla="*/ 5316505 h 5668526"/>
              <a:gd name="connsiteX11" fmla="*/ 1770683 w 4885870"/>
              <a:gd name="connsiteY11" fmla="*/ 5287984 h 5668526"/>
              <a:gd name="connsiteX12" fmla="*/ 816119 w 4885870"/>
              <a:gd name="connsiteY12" fmla="*/ 5036636 h 5668526"/>
              <a:gd name="connsiteX13" fmla="*/ 117446 w 4885870"/>
              <a:gd name="connsiteY13" fmla="*/ 3806892 h 5668526"/>
              <a:gd name="connsiteX14" fmla="*/ 1881 w 4885870"/>
              <a:gd name="connsiteY14" fmla="*/ 1811944 h 5668526"/>
              <a:gd name="connsiteX15" fmla="*/ 312225 w 4885870"/>
              <a:gd name="connsiteY15" fmla="*/ 535208 h 5668526"/>
              <a:gd name="connsiteX16" fmla="*/ 1687201 w 4885870"/>
              <a:gd name="connsiteY16" fmla="*/ 27023 h 5668526"/>
              <a:gd name="connsiteX0" fmla="*/ 1687201 w 4885870"/>
              <a:gd name="connsiteY0" fmla="*/ 27023 h 5626964"/>
              <a:gd name="connsiteX1" fmla="*/ 3319363 w 4885870"/>
              <a:gd name="connsiteY1" fmla="*/ 148455 h 5626964"/>
              <a:gd name="connsiteX2" fmla="*/ 4537051 w 4885870"/>
              <a:gd name="connsiteY2" fmla="*/ 812768 h 5626964"/>
              <a:gd name="connsiteX3" fmla="*/ 4808824 w 4885870"/>
              <a:gd name="connsiteY3" fmla="*/ 1688176 h 5626964"/>
              <a:gd name="connsiteX4" fmla="*/ 4731757 w 4885870"/>
              <a:gd name="connsiteY4" fmla="*/ 4129957 h 5626964"/>
              <a:gd name="connsiteX5" fmla="*/ 3903644 w 4885870"/>
              <a:gd name="connsiteY5" fmla="*/ 5111308 h 5626964"/>
              <a:gd name="connsiteX6" fmla="*/ 3515437 w 4885870"/>
              <a:gd name="connsiteY6" fmla="*/ 5270727 h 5626964"/>
              <a:gd name="connsiteX7" fmla="*/ 3510306 w 4885870"/>
              <a:gd name="connsiteY7" fmla="*/ 5315373 h 5626964"/>
              <a:gd name="connsiteX8" fmla="*/ 3670796 w 4885870"/>
              <a:gd name="connsiteY8" fmla="*/ 5626958 h 5626964"/>
              <a:gd name="connsiteX9" fmla="*/ 2845853 w 4885870"/>
              <a:gd name="connsiteY9" fmla="*/ 5317816 h 5626964"/>
              <a:gd name="connsiteX10" fmla="*/ 2622421 w 4885870"/>
              <a:gd name="connsiteY10" fmla="*/ 5316505 h 5626964"/>
              <a:gd name="connsiteX11" fmla="*/ 1770683 w 4885870"/>
              <a:gd name="connsiteY11" fmla="*/ 5287984 h 5626964"/>
              <a:gd name="connsiteX12" fmla="*/ 816119 w 4885870"/>
              <a:gd name="connsiteY12" fmla="*/ 5036636 h 5626964"/>
              <a:gd name="connsiteX13" fmla="*/ 117446 w 4885870"/>
              <a:gd name="connsiteY13" fmla="*/ 3806892 h 5626964"/>
              <a:gd name="connsiteX14" fmla="*/ 1881 w 4885870"/>
              <a:gd name="connsiteY14" fmla="*/ 1811944 h 5626964"/>
              <a:gd name="connsiteX15" fmla="*/ 312225 w 4885870"/>
              <a:gd name="connsiteY15" fmla="*/ 535208 h 5626964"/>
              <a:gd name="connsiteX16" fmla="*/ 1687201 w 4885870"/>
              <a:gd name="connsiteY16" fmla="*/ 27023 h 5626964"/>
              <a:gd name="connsiteX0" fmla="*/ 1687201 w 4905362"/>
              <a:gd name="connsiteY0" fmla="*/ 27023 h 5626964"/>
              <a:gd name="connsiteX1" fmla="*/ 3319363 w 4905362"/>
              <a:gd name="connsiteY1" fmla="*/ 148455 h 5626964"/>
              <a:gd name="connsiteX2" fmla="*/ 4537051 w 4905362"/>
              <a:gd name="connsiteY2" fmla="*/ 812768 h 5626964"/>
              <a:gd name="connsiteX3" fmla="*/ 4808824 w 4905362"/>
              <a:gd name="connsiteY3" fmla="*/ 1688176 h 5626964"/>
              <a:gd name="connsiteX4" fmla="*/ 4731757 w 4905362"/>
              <a:gd name="connsiteY4" fmla="*/ 4129957 h 5626964"/>
              <a:gd name="connsiteX5" fmla="*/ 3515437 w 4905362"/>
              <a:gd name="connsiteY5" fmla="*/ 5270727 h 5626964"/>
              <a:gd name="connsiteX6" fmla="*/ 3510306 w 4905362"/>
              <a:gd name="connsiteY6" fmla="*/ 5315373 h 5626964"/>
              <a:gd name="connsiteX7" fmla="*/ 3670796 w 4905362"/>
              <a:gd name="connsiteY7" fmla="*/ 5626958 h 5626964"/>
              <a:gd name="connsiteX8" fmla="*/ 2845853 w 4905362"/>
              <a:gd name="connsiteY8" fmla="*/ 5317816 h 5626964"/>
              <a:gd name="connsiteX9" fmla="*/ 2622421 w 4905362"/>
              <a:gd name="connsiteY9" fmla="*/ 5316505 h 5626964"/>
              <a:gd name="connsiteX10" fmla="*/ 1770683 w 4905362"/>
              <a:gd name="connsiteY10" fmla="*/ 5287984 h 5626964"/>
              <a:gd name="connsiteX11" fmla="*/ 816119 w 4905362"/>
              <a:gd name="connsiteY11" fmla="*/ 5036636 h 5626964"/>
              <a:gd name="connsiteX12" fmla="*/ 117446 w 4905362"/>
              <a:gd name="connsiteY12" fmla="*/ 3806892 h 5626964"/>
              <a:gd name="connsiteX13" fmla="*/ 1881 w 4905362"/>
              <a:gd name="connsiteY13" fmla="*/ 1811944 h 5626964"/>
              <a:gd name="connsiteX14" fmla="*/ 312225 w 4905362"/>
              <a:gd name="connsiteY14" fmla="*/ 535208 h 5626964"/>
              <a:gd name="connsiteX15" fmla="*/ 1687201 w 4905362"/>
              <a:gd name="connsiteY15" fmla="*/ 27023 h 5626964"/>
              <a:gd name="connsiteX0" fmla="*/ 1687201 w 4899257"/>
              <a:gd name="connsiteY0" fmla="*/ 27023 h 5626964"/>
              <a:gd name="connsiteX1" fmla="*/ 3319363 w 4899257"/>
              <a:gd name="connsiteY1" fmla="*/ 148455 h 5626964"/>
              <a:gd name="connsiteX2" fmla="*/ 4537051 w 4899257"/>
              <a:gd name="connsiteY2" fmla="*/ 812768 h 5626964"/>
              <a:gd name="connsiteX3" fmla="*/ 4808824 w 4899257"/>
              <a:gd name="connsiteY3" fmla="*/ 1688176 h 5626964"/>
              <a:gd name="connsiteX4" fmla="*/ 4731757 w 4899257"/>
              <a:gd name="connsiteY4" fmla="*/ 4129957 h 5626964"/>
              <a:gd name="connsiteX5" fmla="*/ 3629440 w 4899257"/>
              <a:gd name="connsiteY5" fmla="*/ 5234272 h 5626964"/>
              <a:gd name="connsiteX6" fmla="*/ 3510306 w 4899257"/>
              <a:gd name="connsiteY6" fmla="*/ 5315373 h 5626964"/>
              <a:gd name="connsiteX7" fmla="*/ 3670796 w 4899257"/>
              <a:gd name="connsiteY7" fmla="*/ 5626958 h 5626964"/>
              <a:gd name="connsiteX8" fmla="*/ 2845853 w 4899257"/>
              <a:gd name="connsiteY8" fmla="*/ 5317816 h 5626964"/>
              <a:gd name="connsiteX9" fmla="*/ 2622421 w 4899257"/>
              <a:gd name="connsiteY9" fmla="*/ 5316505 h 5626964"/>
              <a:gd name="connsiteX10" fmla="*/ 1770683 w 4899257"/>
              <a:gd name="connsiteY10" fmla="*/ 5287984 h 5626964"/>
              <a:gd name="connsiteX11" fmla="*/ 816119 w 4899257"/>
              <a:gd name="connsiteY11" fmla="*/ 5036636 h 5626964"/>
              <a:gd name="connsiteX12" fmla="*/ 117446 w 4899257"/>
              <a:gd name="connsiteY12" fmla="*/ 3806892 h 5626964"/>
              <a:gd name="connsiteX13" fmla="*/ 1881 w 4899257"/>
              <a:gd name="connsiteY13" fmla="*/ 1811944 h 5626964"/>
              <a:gd name="connsiteX14" fmla="*/ 312225 w 4899257"/>
              <a:gd name="connsiteY14" fmla="*/ 535208 h 5626964"/>
              <a:gd name="connsiteX15" fmla="*/ 1687201 w 4899257"/>
              <a:gd name="connsiteY15" fmla="*/ 27023 h 5626964"/>
              <a:gd name="connsiteX0" fmla="*/ 1687201 w 4899257"/>
              <a:gd name="connsiteY0" fmla="*/ 27023 h 5626964"/>
              <a:gd name="connsiteX1" fmla="*/ 3319363 w 4899257"/>
              <a:gd name="connsiteY1" fmla="*/ 148455 h 5626964"/>
              <a:gd name="connsiteX2" fmla="*/ 4537051 w 4899257"/>
              <a:gd name="connsiteY2" fmla="*/ 812768 h 5626964"/>
              <a:gd name="connsiteX3" fmla="*/ 4808824 w 4899257"/>
              <a:gd name="connsiteY3" fmla="*/ 1688176 h 5626964"/>
              <a:gd name="connsiteX4" fmla="*/ 4731757 w 4899257"/>
              <a:gd name="connsiteY4" fmla="*/ 4129957 h 5626964"/>
              <a:gd name="connsiteX5" fmla="*/ 3629440 w 4899257"/>
              <a:gd name="connsiteY5" fmla="*/ 5234272 h 5626964"/>
              <a:gd name="connsiteX6" fmla="*/ 3510306 w 4899257"/>
              <a:gd name="connsiteY6" fmla="*/ 5315373 h 5626964"/>
              <a:gd name="connsiteX7" fmla="*/ 3670796 w 4899257"/>
              <a:gd name="connsiteY7" fmla="*/ 5626958 h 5626964"/>
              <a:gd name="connsiteX8" fmla="*/ 2845853 w 4899257"/>
              <a:gd name="connsiteY8" fmla="*/ 5317816 h 5626964"/>
              <a:gd name="connsiteX9" fmla="*/ 2622421 w 4899257"/>
              <a:gd name="connsiteY9" fmla="*/ 5316505 h 5626964"/>
              <a:gd name="connsiteX10" fmla="*/ 1770683 w 4899257"/>
              <a:gd name="connsiteY10" fmla="*/ 5287984 h 5626964"/>
              <a:gd name="connsiteX11" fmla="*/ 816119 w 4899257"/>
              <a:gd name="connsiteY11" fmla="*/ 5036636 h 5626964"/>
              <a:gd name="connsiteX12" fmla="*/ 117446 w 4899257"/>
              <a:gd name="connsiteY12" fmla="*/ 3806892 h 5626964"/>
              <a:gd name="connsiteX13" fmla="*/ 1881 w 4899257"/>
              <a:gd name="connsiteY13" fmla="*/ 1811944 h 5626964"/>
              <a:gd name="connsiteX14" fmla="*/ 312225 w 4899257"/>
              <a:gd name="connsiteY14" fmla="*/ 535208 h 5626964"/>
              <a:gd name="connsiteX15" fmla="*/ 1687201 w 4899257"/>
              <a:gd name="connsiteY15" fmla="*/ 27023 h 5626964"/>
              <a:gd name="connsiteX0" fmla="*/ 1687201 w 4892920"/>
              <a:gd name="connsiteY0" fmla="*/ 27023 h 5626964"/>
              <a:gd name="connsiteX1" fmla="*/ 3319363 w 4892920"/>
              <a:gd name="connsiteY1" fmla="*/ 148455 h 5626964"/>
              <a:gd name="connsiteX2" fmla="*/ 4537051 w 4892920"/>
              <a:gd name="connsiteY2" fmla="*/ 812768 h 5626964"/>
              <a:gd name="connsiteX3" fmla="*/ 4808824 w 4892920"/>
              <a:gd name="connsiteY3" fmla="*/ 1688176 h 5626964"/>
              <a:gd name="connsiteX4" fmla="*/ 4731757 w 4892920"/>
              <a:gd name="connsiteY4" fmla="*/ 4129957 h 5626964"/>
              <a:gd name="connsiteX5" fmla="*/ 3754302 w 4892920"/>
              <a:gd name="connsiteY5" fmla="*/ 5203893 h 5626964"/>
              <a:gd name="connsiteX6" fmla="*/ 3510306 w 4892920"/>
              <a:gd name="connsiteY6" fmla="*/ 5315373 h 5626964"/>
              <a:gd name="connsiteX7" fmla="*/ 3670796 w 4892920"/>
              <a:gd name="connsiteY7" fmla="*/ 5626958 h 5626964"/>
              <a:gd name="connsiteX8" fmla="*/ 2845853 w 4892920"/>
              <a:gd name="connsiteY8" fmla="*/ 5317816 h 5626964"/>
              <a:gd name="connsiteX9" fmla="*/ 2622421 w 4892920"/>
              <a:gd name="connsiteY9" fmla="*/ 5316505 h 5626964"/>
              <a:gd name="connsiteX10" fmla="*/ 1770683 w 4892920"/>
              <a:gd name="connsiteY10" fmla="*/ 5287984 h 5626964"/>
              <a:gd name="connsiteX11" fmla="*/ 816119 w 4892920"/>
              <a:gd name="connsiteY11" fmla="*/ 5036636 h 5626964"/>
              <a:gd name="connsiteX12" fmla="*/ 117446 w 4892920"/>
              <a:gd name="connsiteY12" fmla="*/ 3806892 h 5626964"/>
              <a:gd name="connsiteX13" fmla="*/ 1881 w 4892920"/>
              <a:gd name="connsiteY13" fmla="*/ 1811944 h 5626964"/>
              <a:gd name="connsiteX14" fmla="*/ 312225 w 4892920"/>
              <a:gd name="connsiteY14" fmla="*/ 535208 h 5626964"/>
              <a:gd name="connsiteX15" fmla="*/ 1687201 w 4892920"/>
              <a:gd name="connsiteY15" fmla="*/ 27023 h 5626964"/>
              <a:gd name="connsiteX0" fmla="*/ 1687201 w 4892920"/>
              <a:gd name="connsiteY0" fmla="*/ 27023 h 5626964"/>
              <a:gd name="connsiteX1" fmla="*/ 3319363 w 4892920"/>
              <a:gd name="connsiteY1" fmla="*/ 148455 h 5626964"/>
              <a:gd name="connsiteX2" fmla="*/ 4537051 w 4892920"/>
              <a:gd name="connsiteY2" fmla="*/ 812768 h 5626964"/>
              <a:gd name="connsiteX3" fmla="*/ 4808824 w 4892920"/>
              <a:gd name="connsiteY3" fmla="*/ 1688176 h 5626964"/>
              <a:gd name="connsiteX4" fmla="*/ 4731757 w 4892920"/>
              <a:gd name="connsiteY4" fmla="*/ 4129957 h 5626964"/>
              <a:gd name="connsiteX5" fmla="*/ 3754302 w 4892920"/>
              <a:gd name="connsiteY5" fmla="*/ 5203893 h 5626964"/>
              <a:gd name="connsiteX6" fmla="*/ 3510306 w 4892920"/>
              <a:gd name="connsiteY6" fmla="*/ 5315373 h 5626964"/>
              <a:gd name="connsiteX7" fmla="*/ 3670796 w 4892920"/>
              <a:gd name="connsiteY7" fmla="*/ 5626958 h 5626964"/>
              <a:gd name="connsiteX8" fmla="*/ 2845853 w 4892920"/>
              <a:gd name="connsiteY8" fmla="*/ 5317816 h 5626964"/>
              <a:gd name="connsiteX9" fmla="*/ 2622421 w 4892920"/>
              <a:gd name="connsiteY9" fmla="*/ 5316505 h 5626964"/>
              <a:gd name="connsiteX10" fmla="*/ 1770683 w 4892920"/>
              <a:gd name="connsiteY10" fmla="*/ 5287984 h 5626964"/>
              <a:gd name="connsiteX11" fmla="*/ 816119 w 4892920"/>
              <a:gd name="connsiteY11" fmla="*/ 5036636 h 5626964"/>
              <a:gd name="connsiteX12" fmla="*/ 117446 w 4892920"/>
              <a:gd name="connsiteY12" fmla="*/ 3806892 h 5626964"/>
              <a:gd name="connsiteX13" fmla="*/ 1881 w 4892920"/>
              <a:gd name="connsiteY13" fmla="*/ 1811944 h 5626964"/>
              <a:gd name="connsiteX14" fmla="*/ 312225 w 4892920"/>
              <a:gd name="connsiteY14" fmla="*/ 535208 h 5626964"/>
              <a:gd name="connsiteX15" fmla="*/ 1687201 w 4892920"/>
              <a:gd name="connsiteY15" fmla="*/ 27023 h 5626964"/>
              <a:gd name="connsiteX0" fmla="*/ 1687201 w 4892920"/>
              <a:gd name="connsiteY0" fmla="*/ 27023 h 5639115"/>
              <a:gd name="connsiteX1" fmla="*/ 3319363 w 4892920"/>
              <a:gd name="connsiteY1" fmla="*/ 148455 h 5639115"/>
              <a:gd name="connsiteX2" fmla="*/ 4537051 w 4892920"/>
              <a:gd name="connsiteY2" fmla="*/ 812768 h 5639115"/>
              <a:gd name="connsiteX3" fmla="*/ 4808824 w 4892920"/>
              <a:gd name="connsiteY3" fmla="*/ 1688176 h 5639115"/>
              <a:gd name="connsiteX4" fmla="*/ 4731757 w 4892920"/>
              <a:gd name="connsiteY4" fmla="*/ 4129957 h 5639115"/>
              <a:gd name="connsiteX5" fmla="*/ 3754302 w 4892920"/>
              <a:gd name="connsiteY5" fmla="*/ 5203893 h 5639115"/>
              <a:gd name="connsiteX6" fmla="*/ 3510306 w 4892920"/>
              <a:gd name="connsiteY6" fmla="*/ 5315373 h 5639115"/>
              <a:gd name="connsiteX7" fmla="*/ 3985664 w 4892920"/>
              <a:gd name="connsiteY7" fmla="*/ 5639110 h 5639115"/>
              <a:gd name="connsiteX8" fmla="*/ 2845853 w 4892920"/>
              <a:gd name="connsiteY8" fmla="*/ 5317816 h 5639115"/>
              <a:gd name="connsiteX9" fmla="*/ 2622421 w 4892920"/>
              <a:gd name="connsiteY9" fmla="*/ 5316505 h 5639115"/>
              <a:gd name="connsiteX10" fmla="*/ 1770683 w 4892920"/>
              <a:gd name="connsiteY10" fmla="*/ 5287984 h 5639115"/>
              <a:gd name="connsiteX11" fmla="*/ 816119 w 4892920"/>
              <a:gd name="connsiteY11" fmla="*/ 5036636 h 5639115"/>
              <a:gd name="connsiteX12" fmla="*/ 117446 w 4892920"/>
              <a:gd name="connsiteY12" fmla="*/ 3806892 h 5639115"/>
              <a:gd name="connsiteX13" fmla="*/ 1881 w 4892920"/>
              <a:gd name="connsiteY13" fmla="*/ 1811944 h 5639115"/>
              <a:gd name="connsiteX14" fmla="*/ 312225 w 4892920"/>
              <a:gd name="connsiteY14" fmla="*/ 535208 h 5639115"/>
              <a:gd name="connsiteX15" fmla="*/ 1687201 w 4892920"/>
              <a:gd name="connsiteY15" fmla="*/ 27023 h 5639115"/>
              <a:gd name="connsiteX0" fmla="*/ 1687201 w 4892920"/>
              <a:gd name="connsiteY0" fmla="*/ 27023 h 5639474"/>
              <a:gd name="connsiteX1" fmla="*/ 3319363 w 4892920"/>
              <a:gd name="connsiteY1" fmla="*/ 148455 h 5639474"/>
              <a:gd name="connsiteX2" fmla="*/ 4537051 w 4892920"/>
              <a:gd name="connsiteY2" fmla="*/ 812768 h 5639474"/>
              <a:gd name="connsiteX3" fmla="*/ 4808824 w 4892920"/>
              <a:gd name="connsiteY3" fmla="*/ 1688176 h 5639474"/>
              <a:gd name="connsiteX4" fmla="*/ 4731757 w 4892920"/>
              <a:gd name="connsiteY4" fmla="*/ 4129957 h 5639474"/>
              <a:gd name="connsiteX5" fmla="*/ 3754302 w 4892920"/>
              <a:gd name="connsiteY5" fmla="*/ 5203893 h 5639474"/>
              <a:gd name="connsiteX6" fmla="*/ 3635167 w 4892920"/>
              <a:gd name="connsiteY6" fmla="*/ 5260691 h 5639474"/>
              <a:gd name="connsiteX7" fmla="*/ 3985664 w 4892920"/>
              <a:gd name="connsiteY7" fmla="*/ 5639110 h 5639474"/>
              <a:gd name="connsiteX8" fmla="*/ 2845853 w 4892920"/>
              <a:gd name="connsiteY8" fmla="*/ 5317816 h 5639474"/>
              <a:gd name="connsiteX9" fmla="*/ 2622421 w 4892920"/>
              <a:gd name="connsiteY9" fmla="*/ 5316505 h 5639474"/>
              <a:gd name="connsiteX10" fmla="*/ 1770683 w 4892920"/>
              <a:gd name="connsiteY10" fmla="*/ 5287984 h 5639474"/>
              <a:gd name="connsiteX11" fmla="*/ 816119 w 4892920"/>
              <a:gd name="connsiteY11" fmla="*/ 5036636 h 5639474"/>
              <a:gd name="connsiteX12" fmla="*/ 117446 w 4892920"/>
              <a:gd name="connsiteY12" fmla="*/ 3806892 h 5639474"/>
              <a:gd name="connsiteX13" fmla="*/ 1881 w 4892920"/>
              <a:gd name="connsiteY13" fmla="*/ 1811944 h 5639474"/>
              <a:gd name="connsiteX14" fmla="*/ 312225 w 4892920"/>
              <a:gd name="connsiteY14" fmla="*/ 535208 h 5639474"/>
              <a:gd name="connsiteX15" fmla="*/ 1687201 w 4892920"/>
              <a:gd name="connsiteY15" fmla="*/ 27023 h 5639474"/>
              <a:gd name="connsiteX0" fmla="*/ 1687201 w 4888493"/>
              <a:gd name="connsiteY0" fmla="*/ 27023 h 5639474"/>
              <a:gd name="connsiteX1" fmla="*/ 3319363 w 4888493"/>
              <a:gd name="connsiteY1" fmla="*/ 148455 h 5639474"/>
              <a:gd name="connsiteX2" fmla="*/ 4537051 w 4888493"/>
              <a:gd name="connsiteY2" fmla="*/ 812768 h 5639474"/>
              <a:gd name="connsiteX3" fmla="*/ 4808824 w 4888493"/>
              <a:gd name="connsiteY3" fmla="*/ 1688176 h 5639474"/>
              <a:gd name="connsiteX4" fmla="*/ 4731757 w 4888493"/>
              <a:gd name="connsiteY4" fmla="*/ 4129957 h 5639474"/>
              <a:gd name="connsiteX5" fmla="*/ 3846590 w 4888493"/>
              <a:gd name="connsiteY5" fmla="*/ 5179590 h 5639474"/>
              <a:gd name="connsiteX6" fmla="*/ 3635167 w 4888493"/>
              <a:gd name="connsiteY6" fmla="*/ 5260691 h 5639474"/>
              <a:gd name="connsiteX7" fmla="*/ 3985664 w 4888493"/>
              <a:gd name="connsiteY7" fmla="*/ 5639110 h 5639474"/>
              <a:gd name="connsiteX8" fmla="*/ 2845853 w 4888493"/>
              <a:gd name="connsiteY8" fmla="*/ 5317816 h 5639474"/>
              <a:gd name="connsiteX9" fmla="*/ 2622421 w 4888493"/>
              <a:gd name="connsiteY9" fmla="*/ 5316505 h 5639474"/>
              <a:gd name="connsiteX10" fmla="*/ 1770683 w 4888493"/>
              <a:gd name="connsiteY10" fmla="*/ 5287984 h 5639474"/>
              <a:gd name="connsiteX11" fmla="*/ 816119 w 4888493"/>
              <a:gd name="connsiteY11" fmla="*/ 5036636 h 5639474"/>
              <a:gd name="connsiteX12" fmla="*/ 117446 w 4888493"/>
              <a:gd name="connsiteY12" fmla="*/ 3806892 h 5639474"/>
              <a:gd name="connsiteX13" fmla="*/ 1881 w 4888493"/>
              <a:gd name="connsiteY13" fmla="*/ 1811944 h 5639474"/>
              <a:gd name="connsiteX14" fmla="*/ 312225 w 4888493"/>
              <a:gd name="connsiteY14" fmla="*/ 535208 h 5639474"/>
              <a:gd name="connsiteX15" fmla="*/ 1687201 w 4888493"/>
              <a:gd name="connsiteY15" fmla="*/ 27023 h 5639474"/>
              <a:gd name="connsiteX0" fmla="*/ 1687201 w 4888493"/>
              <a:gd name="connsiteY0" fmla="*/ 27023 h 5639924"/>
              <a:gd name="connsiteX1" fmla="*/ 3319363 w 4888493"/>
              <a:gd name="connsiteY1" fmla="*/ 148455 h 5639924"/>
              <a:gd name="connsiteX2" fmla="*/ 4537051 w 4888493"/>
              <a:gd name="connsiteY2" fmla="*/ 812768 h 5639924"/>
              <a:gd name="connsiteX3" fmla="*/ 4808824 w 4888493"/>
              <a:gd name="connsiteY3" fmla="*/ 1688176 h 5639924"/>
              <a:gd name="connsiteX4" fmla="*/ 4731757 w 4888493"/>
              <a:gd name="connsiteY4" fmla="*/ 4129957 h 5639924"/>
              <a:gd name="connsiteX5" fmla="*/ 3846590 w 4888493"/>
              <a:gd name="connsiteY5" fmla="*/ 5179590 h 5639924"/>
              <a:gd name="connsiteX6" fmla="*/ 3635167 w 4888493"/>
              <a:gd name="connsiteY6" fmla="*/ 5260691 h 5639924"/>
              <a:gd name="connsiteX7" fmla="*/ 3985664 w 4888493"/>
              <a:gd name="connsiteY7" fmla="*/ 5639110 h 5639924"/>
              <a:gd name="connsiteX8" fmla="*/ 3160721 w 4888493"/>
              <a:gd name="connsiteY8" fmla="*/ 5342119 h 5639924"/>
              <a:gd name="connsiteX9" fmla="*/ 2622421 w 4888493"/>
              <a:gd name="connsiteY9" fmla="*/ 5316505 h 5639924"/>
              <a:gd name="connsiteX10" fmla="*/ 1770683 w 4888493"/>
              <a:gd name="connsiteY10" fmla="*/ 5287984 h 5639924"/>
              <a:gd name="connsiteX11" fmla="*/ 816119 w 4888493"/>
              <a:gd name="connsiteY11" fmla="*/ 5036636 h 5639924"/>
              <a:gd name="connsiteX12" fmla="*/ 117446 w 4888493"/>
              <a:gd name="connsiteY12" fmla="*/ 3806892 h 5639924"/>
              <a:gd name="connsiteX13" fmla="*/ 1881 w 4888493"/>
              <a:gd name="connsiteY13" fmla="*/ 1811944 h 5639924"/>
              <a:gd name="connsiteX14" fmla="*/ 312225 w 4888493"/>
              <a:gd name="connsiteY14" fmla="*/ 535208 h 5639924"/>
              <a:gd name="connsiteX15" fmla="*/ 1687201 w 4888493"/>
              <a:gd name="connsiteY15" fmla="*/ 27023 h 5639924"/>
              <a:gd name="connsiteX0" fmla="*/ 1687201 w 4888493"/>
              <a:gd name="connsiteY0" fmla="*/ 27023 h 5639924"/>
              <a:gd name="connsiteX1" fmla="*/ 3319363 w 4888493"/>
              <a:gd name="connsiteY1" fmla="*/ 148455 h 5639924"/>
              <a:gd name="connsiteX2" fmla="*/ 4537051 w 4888493"/>
              <a:gd name="connsiteY2" fmla="*/ 812768 h 5639924"/>
              <a:gd name="connsiteX3" fmla="*/ 4808824 w 4888493"/>
              <a:gd name="connsiteY3" fmla="*/ 1688176 h 5639924"/>
              <a:gd name="connsiteX4" fmla="*/ 4731757 w 4888493"/>
              <a:gd name="connsiteY4" fmla="*/ 4129957 h 5639924"/>
              <a:gd name="connsiteX5" fmla="*/ 3846590 w 4888493"/>
              <a:gd name="connsiteY5" fmla="*/ 5179590 h 5639924"/>
              <a:gd name="connsiteX6" fmla="*/ 3635167 w 4888493"/>
              <a:gd name="connsiteY6" fmla="*/ 5260691 h 5639924"/>
              <a:gd name="connsiteX7" fmla="*/ 3985664 w 4888493"/>
              <a:gd name="connsiteY7" fmla="*/ 5639110 h 5639924"/>
              <a:gd name="connsiteX8" fmla="*/ 3160721 w 4888493"/>
              <a:gd name="connsiteY8" fmla="*/ 5342119 h 5639924"/>
              <a:gd name="connsiteX9" fmla="*/ 2622421 w 4888493"/>
              <a:gd name="connsiteY9" fmla="*/ 5316505 h 5639924"/>
              <a:gd name="connsiteX10" fmla="*/ 1770683 w 4888493"/>
              <a:gd name="connsiteY10" fmla="*/ 5287984 h 5639924"/>
              <a:gd name="connsiteX11" fmla="*/ 816119 w 4888493"/>
              <a:gd name="connsiteY11" fmla="*/ 5036636 h 5639924"/>
              <a:gd name="connsiteX12" fmla="*/ 117446 w 4888493"/>
              <a:gd name="connsiteY12" fmla="*/ 3806892 h 5639924"/>
              <a:gd name="connsiteX13" fmla="*/ 1881 w 4888493"/>
              <a:gd name="connsiteY13" fmla="*/ 1811944 h 5639924"/>
              <a:gd name="connsiteX14" fmla="*/ 312225 w 4888493"/>
              <a:gd name="connsiteY14" fmla="*/ 535208 h 5639924"/>
              <a:gd name="connsiteX15" fmla="*/ 1687201 w 4888493"/>
              <a:gd name="connsiteY15" fmla="*/ 27023 h 5639924"/>
              <a:gd name="connsiteX0" fmla="*/ 1687201 w 4888493"/>
              <a:gd name="connsiteY0" fmla="*/ 27023 h 5639924"/>
              <a:gd name="connsiteX1" fmla="*/ 3319363 w 4888493"/>
              <a:gd name="connsiteY1" fmla="*/ 148455 h 5639924"/>
              <a:gd name="connsiteX2" fmla="*/ 4537051 w 4888493"/>
              <a:gd name="connsiteY2" fmla="*/ 812768 h 5639924"/>
              <a:gd name="connsiteX3" fmla="*/ 4808824 w 4888493"/>
              <a:gd name="connsiteY3" fmla="*/ 1688176 h 5639924"/>
              <a:gd name="connsiteX4" fmla="*/ 4731757 w 4888493"/>
              <a:gd name="connsiteY4" fmla="*/ 4129957 h 5639924"/>
              <a:gd name="connsiteX5" fmla="*/ 3846590 w 4888493"/>
              <a:gd name="connsiteY5" fmla="*/ 5179590 h 5639924"/>
              <a:gd name="connsiteX6" fmla="*/ 3635167 w 4888493"/>
              <a:gd name="connsiteY6" fmla="*/ 5260691 h 5639924"/>
              <a:gd name="connsiteX7" fmla="*/ 3985664 w 4888493"/>
              <a:gd name="connsiteY7" fmla="*/ 5639110 h 5639924"/>
              <a:gd name="connsiteX8" fmla="*/ 3160721 w 4888493"/>
              <a:gd name="connsiteY8" fmla="*/ 5342119 h 5639924"/>
              <a:gd name="connsiteX9" fmla="*/ 2611563 w 4888493"/>
              <a:gd name="connsiteY9" fmla="*/ 5334732 h 5639924"/>
              <a:gd name="connsiteX10" fmla="*/ 1770683 w 4888493"/>
              <a:gd name="connsiteY10" fmla="*/ 5287984 h 5639924"/>
              <a:gd name="connsiteX11" fmla="*/ 816119 w 4888493"/>
              <a:gd name="connsiteY11" fmla="*/ 5036636 h 5639924"/>
              <a:gd name="connsiteX12" fmla="*/ 117446 w 4888493"/>
              <a:gd name="connsiteY12" fmla="*/ 3806892 h 5639924"/>
              <a:gd name="connsiteX13" fmla="*/ 1881 w 4888493"/>
              <a:gd name="connsiteY13" fmla="*/ 1811944 h 5639924"/>
              <a:gd name="connsiteX14" fmla="*/ 312225 w 4888493"/>
              <a:gd name="connsiteY14" fmla="*/ 535208 h 5639924"/>
              <a:gd name="connsiteX15" fmla="*/ 1687201 w 4888493"/>
              <a:gd name="connsiteY15" fmla="*/ 27023 h 5639924"/>
              <a:gd name="connsiteX0" fmla="*/ 1687201 w 4888493"/>
              <a:gd name="connsiteY0" fmla="*/ 27023 h 5639924"/>
              <a:gd name="connsiteX1" fmla="*/ 3319363 w 4888493"/>
              <a:gd name="connsiteY1" fmla="*/ 148455 h 5639924"/>
              <a:gd name="connsiteX2" fmla="*/ 4537051 w 4888493"/>
              <a:gd name="connsiteY2" fmla="*/ 812768 h 5639924"/>
              <a:gd name="connsiteX3" fmla="*/ 4808824 w 4888493"/>
              <a:gd name="connsiteY3" fmla="*/ 1688176 h 5639924"/>
              <a:gd name="connsiteX4" fmla="*/ 4731757 w 4888493"/>
              <a:gd name="connsiteY4" fmla="*/ 4129957 h 5639924"/>
              <a:gd name="connsiteX5" fmla="*/ 3846590 w 4888493"/>
              <a:gd name="connsiteY5" fmla="*/ 5179590 h 5639924"/>
              <a:gd name="connsiteX6" fmla="*/ 3635167 w 4888493"/>
              <a:gd name="connsiteY6" fmla="*/ 5260691 h 5639924"/>
              <a:gd name="connsiteX7" fmla="*/ 3985664 w 4888493"/>
              <a:gd name="connsiteY7" fmla="*/ 5639110 h 5639924"/>
              <a:gd name="connsiteX8" fmla="*/ 3160721 w 4888493"/>
              <a:gd name="connsiteY8" fmla="*/ 5342119 h 5639924"/>
              <a:gd name="connsiteX9" fmla="*/ 2611563 w 4888493"/>
              <a:gd name="connsiteY9" fmla="*/ 5334732 h 5639924"/>
              <a:gd name="connsiteX10" fmla="*/ 1770683 w 4888493"/>
              <a:gd name="connsiteY10" fmla="*/ 5287984 h 5639924"/>
              <a:gd name="connsiteX11" fmla="*/ 816119 w 4888493"/>
              <a:gd name="connsiteY11" fmla="*/ 5036636 h 5639924"/>
              <a:gd name="connsiteX12" fmla="*/ 117446 w 4888493"/>
              <a:gd name="connsiteY12" fmla="*/ 3806892 h 5639924"/>
              <a:gd name="connsiteX13" fmla="*/ 1881 w 4888493"/>
              <a:gd name="connsiteY13" fmla="*/ 1811944 h 5639924"/>
              <a:gd name="connsiteX14" fmla="*/ 312225 w 4888493"/>
              <a:gd name="connsiteY14" fmla="*/ 535208 h 5639924"/>
              <a:gd name="connsiteX15" fmla="*/ 1687201 w 4888493"/>
              <a:gd name="connsiteY15" fmla="*/ 27023 h 5639924"/>
              <a:gd name="connsiteX0" fmla="*/ 1687201 w 4888493"/>
              <a:gd name="connsiteY0" fmla="*/ 27023 h 5640567"/>
              <a:gd name="connsiteX1" fmla="*/ 3319363 w 4888493"/>
              <a:gd name="connsiteY1" fmla="*/ 148455 h 5640567"/>
              <a:gd name="connsiteX2" fmla="*/ 4537051 w 4888493"/>
              <a:gd name="connsiteY2" fmla="*/ 812768 h 5640567"/>
              <a:gd name="connsiteX3" fmla="*/ 4808824 w 4888493"/>
              <a:gd name="connsiteY3" fmla="*/ 1688176 h 5640567"/>
              <a:gd name="connsiteX4" fmla="*/ 4731757 w 4888493"/>
              <a:gd name="connsiteY4" fmla="*/ 4129957 h 5640567"/>
              <a:gd name="connsiteX5" fmla="*/ 3846590 w 4888493"/>
              <a:gd name="connsiteY5" fmla="*/ 5179590 h 5640567"/>
              <a:gd name="connsiteX6" fmla="*/ 3743743 w 4888493"/>
              <a:gd name="connsiteY6" fmla="*/ 5230313 h 5640567"/>
              <a:gd name="connsiteX7" fmla="*/ 3985664 w 4888493"/>
              <a:gd name="connsiteY7" fmla="*/ 5639110 h 5640567"/>
              <a:gd name="connsiteX8" fmla="*/ 3160721 w 4888493"/>
              <a:gd name="connsiteY8" fmla="*/ 5342119 h 5640567"/>
              <a:gd name="connsiteX9" fmla="*/ 2611563 w 4888493"/>
              <a:gd name="connsiteY9" fmla="*/ 5334732 h 5640567"/>
              <a:gd name="connsiteX10" fmla="*/ 1770683 w 4888493"/>
              <a:gd name="connsiteY10" fmla="*/ 5287984 h 5640567"/>
              <a:gd name="connsiteX11" fmla="*/ 816119 w 4888493"/>
              <a:gd name="connsiteY11" fmla="*/ 5036636 h 5640567"/>
              <a:gd name="connsiteX12" fmla="*/ 117446 w 4888493"/>
              <a:gd name="connsiteY12" fmla="*/ 3806892 h 5640567"/>
              <a:gd name="connsiteX13" fmla="*/ 1881 w 4888493"/>
              <a:gd name="connsiteY13" fmla="*/ 1811944 h 5640567"/>
              <a:gd name="connsiteX14" fmla="*/ 312225 w 4888493"/>
              <a:gd name="connsiteY14" fmla="*/ 535208 h 5640567"/>
              <a:gd name="connsiteX15" fmla="*/ 1687201 w 4888493"/>
              <a:gd name="connsiteY15" fmla="*/ 27023 h 5640567"/>
              <a:gd name="connsiteX0" fmla="*/ 1687201 w 4888493"/>
              <a:gd name="connsiteY0" fmla="*/ 27023 h 5634541"/>
              <a:gd name="connsiteX1" fmla="*/ 3319363 w 4888493"/>
              <a:gd name="connsiteY1" fmla="*/ 148455 h 5634541"/>
              <a:gd name="connsiteX2" fmla="*/ 4537051 w 4888493"/>
              <a:gd name="connsiteY2" fmla="*/ 812768 h 5634541"/>
              <a:gd name="connsiteX3" fmla="*/ 4808824 w 4888493"/>
              <a:gd name="connsiteY3" fmla="*/ 1688176 h 5634541"/>
              <a:gd name="connsiteX4" fmla="*/ 4731757 w 4888493"/>
              <a:gd name="connsiteY4" fmla="*/ 4129957 h 5634541"/>
              <a:gd name="connsiteX5" fmla="*/ 3846590 w 4888493"/>
              <a:gd name="connsiteY5" fmla="*/ 5179590 h 5634541"/>
              <a:gd name="connsiteX6" fmla="*/ 3743743 w 4888493"/>
              <a:gd name="connsiteY6" fmla="*/ 5230313 h 5634541"/>
              <a:gd name="connsiteX7" fmla="*/ 4050809 w 4888493"/>
              <a:gd name="connsiteY7" fmla="*/ 5633034 h 5634541"/>
              <a:gd name="connsiteX8" fmla="*/ 3160721 w 4888493"/>
              <a:gd name="connsiteY8" fmla="*/ 5342119 h 5634541"/>
              <a:gd name="connsiteX9" fmla="*/ 2611563 w 4888493"/>
              <a:gd name="connsiteY9" fmla="*/ 5334732 h 5634541"/>
              <a:gd name="connsiteX10" fmla="*/ 1770683 w 4888493"/>
              <a:gd name="connsiteY10" fmla="*/ 5287984 h 5634541"/>
              <a:gd name="connsiteX11" fmla="*/ 816119 w 4888493"/>
              <a:gd name="connsiteY11" fmla="*/ 5036636 h 5634541"/>
              <a:gd name="connsiteX12" fmla="*/ 117446 w 4888493"/>
              <a:gd name="connsiteY12" fmla="*/ 3806892 h 5634541"/>
              <a:gd name="connsiteX13" fmla="*/ 1881 w 4888493"/>
              <a:gd name="connsiteY13" fmla="*/ 1811944 h 5634541"/>
              <a:gd name="connsiteX14" fmla="*/ 312225 w 4888493"/>
              <a:gd name="connsiteY14" fmla="*/ 535208 h 5634541"/>
              <a:gd name="connsiteX15" fmla="*/ 1687201 w 4888493"/>
              <a:gd name="connsiteY15" fmla="*/ 27023 h 5634541"/>
              <a:gd name="connsiteX0" fmla="*/ 1687201 w 4888493"/>
              <a:gd name="connsiteY0" fmla="*/ 27023 h 5637830"/>
              <a:gd name="connsiteX1" fmla="*/ 3319363 w 4888493"/>
              <a:gd name="connsiteY1" fmla="*/ 148455 h 5637830"/>
              <a:gd name="connsiteX2" fmla="*/ 4537051 w 4888493"/>
              <a:gd name="connsiteY2" fmla="*/ 812768 h 5637830"/>
              <a:gd name="connsiteX3" fmla="*/ 4808824 w 4888493"/>
              <a:gd name="connsiteY3" fmla="*/ 1688176 h 5637830"/>
              <a:gd name="connsiteX4" fmla="*/ 4731757 w 4888493"/>
              <a:gd name="connsiteY4" fmla="*/ 4129957 h 5637830"/>
              <a:gd name="connsiteX5" fmla="*/ 3846590 w 4888493"/>
              <a:gd name="connsiteY5" fmla="*/ 5179590 h 5637830"/>
              <a:gd name="connsiteX6" fmla="*/ 3743743 w 4888493"/>
              <a:gd name="connsiteY6" fmla="*/ 5230313 h 5637830"/>
              <a:gd name="connsiteX7" fmla="*/ 4050809 w 4888493"/>
              <a:gd name="connsiteY7" fmla="*/ 5633034 h 5637830"/>
              <a:gd name="connsiteX8" fmla="*/ 3160721 w 4888493"/>
              <a:gd name="connsiteY8" fmla="*/ 5342119 h 5637830"/>
              <a:gd name="connsiteX9" fmla="*/ 2611563 w 4888493"/>
              <a:gd name="connsiteY9" fmla="*/ 5334732 h 5637830"/>
              <a:gd name="connsiteX10" fmla="*/ 1770683 w 4888493"/>
              <a:gd name="connsiteY10" fmla="*/ 5287984 h 5637830"/>
              <a:gd name="connsiteX11" fmla="*/ 816119 w 4888493"/>
              <a:gd name="connsiteY11" fmla="*/ 5036636 h 5637830"/>
              <a:gd name="connsiteX12" fmla="*/ 117446 w 4888493"/>
              <a:gd name="connsiteY12" fmla="*/ 3806892 h 5637830"/>
              <a:gd name="connsiteX13" fmla="*/ 1881 w 4888493"/>
              <a:gd name="connsiteY13" fmla="*/ 1811944 h 5637830"/>
              <a:gd name="connsiteX14" fmla="*/ 312225 w 4888493"/>
              <a:gd name="connsiteY14" fmla="*/ 535208 h 5637830"/>
              <a:gd name="connsiteX15" fmla="*/ 1687201 w 4888493"/>
              <a:gd name="connsiteY15" fmla="*/ 27023 h 5637830"/>
              <a:gd name="connsiteX0" fmla="*/ 1687201 w 4884296"/>
              <a:gd name="connsiteY0" fmla="*/ 27023 h 5637830"/>
              <a:gd name="connsiteX1" fmla="*/ 3319363 w 4884296"/>
              <a:gd name="connsiteY1" fmla="*/ 148455 h 5637830"/>
              <a:gd name="connsiteX2" fmla="*/ 4537051 w 4884296"/>
              <a:gd name="connsiteY2" fmla="*/ 812768 h 5637830"/>
              <a:gd name="connsiteX3" fmla="*/ 4808824 w 4884296"/>
              <a:gd name="connsiteY3" fmla="*/ 1688176 h 5637830"/>
              <a:gd name="connsiteX4" fmla="*/ 4731757 w 4884296"/>
              <a:gd name="connsiteY4" fmla="*/ 4129957 h 5637830"/>
              <a:gd name="connsiteX5" fmla="*/ 3938879 w 4884296"/>
              <a:gd name="connsiteY5" fmla="*/ 5161363 h 5637830"/>
              <a:gd name="connsiteX6" fmla="*/ 3743743 w 4884296"/>
              <a:gd name="connsiteY6" fmla="*/ 5230313 h 5637830"/>
              <a:gd name="connsiteX7" fmla="*/ 4050809 w 4884296"/>
              <a:gd name="connsiteY7" fmla="*/ 5633034 h 5637830"/>
              <a:gd name="connsiteX8" fmla="*/ 3160721 w 4884296"/>
              <a:gd name="connsiteY8" fmla="*/ 5342119 h 5637830"/>
              <a:gd name="connsiteX9" fmla="*/ 2611563 w 4884296"/>
              <a:gd name="connsiteY9" fmla="*/ 5334732 h 5637830"/>
              <a:gd name="connsiteX10" fmla="*/ 1770683 w 4884296"/>
              <a:gd name="connsiteY10" fmla="*/ 5287984 h 5637830"/>
              <a:gd name="connsiteX11" fmla="*/ 816119 w 4884296"/>
              <a:gd name="connsiteY11" fmla="*/ 5036636 h 5637830"/>
              <a:gd name="connsiteX12" fmla="*/ 117446 w 4884296"/>
              <a:gd name="connsiteY12" fmla="*/ 3806892 h 5637830"/>
              <a:gd name="connsiteX13" fmla="*/ 1881 w 4884296"/>
              <a:gd name="connsiteY13" fmla="*/ 1811944 h 5637830"/>
              <a:gd name="connsiteX14" fmla="*/ 312225 w 4884296"/>
              <a:gd name="connsiteY14" fmla="*/ 535208 h 5637830"/>
              <a:gd name="connsiteX15" fmla="*/ 1687201 w 4884296"/>
              <a:gd name="connsiteY15" fmla="*/ 27023 h 5637830"/>
              <a:gd name="connsiteX0" fmla="*/ 1687201 w 4884296"/>
              <a:gd name="connsiteY0" fmla="*/ 27023 h 5634848"/>
              <a:gd name="connsiteX1" fmla="*/ 3319363 w 4884296"/>
              <a:gd name="connsiteY1" fmla="*/ 148455 h 5634848"/>
              <a:gd name="connsiteX2" fmla="*/ 4537051 w 4884296"/>
              <a:gd name="connsiteY2" fmla="*/ 812768 h 5634848"/>
              <a:gd name="connsiteX3" fmla="*/ 4808824 w 4884296"/>
              <a:gd name="connsiteY3" fmla="*/ 1688176 h 5634848"/>
              <a:gd name="connsiteX4" fmla="*/ 4731757 w 4884296"/>
              <a:gd name="connsiteY4" fmla="*/ 4129957 h 5634848"/>
              <a:gd name="connsiteX5" fmla="*/ 3938879 w 4884296"/>
              <a:gd name="connsiteY5" fmla="*/ 5161363 h 5634848"/>
              <a:gd name="connsiteX6" fmla="*/ 3803459 w 4884296"/>
              <a:gd name="connsiteY6" fmla="*/ 5218161 h 5634848"/>
              <a:gd name="connsiteX7" fmla="*/ 4050809 w 4884296"/>
              <a:gd name="connsiteY7" fmla="*/ 5633034 h 5634848"/>
              <a:gd name="connsiteX8" fmla="*/ 3160721 w 4884296"/>
              <a:gd name="connsiteY8" fmla="*/ 5342119 h 5634848"/>
              <a:gd name="connsiteX9" fmla="*/ 2611563 w 4884296"/>
              <a:gd name="connsiteY9" fmla="*/ 5334732 h 5634848"/>
              <a:gd name="connsiteX10" fmla="*/ 1770683 w 4884296"/>
              <a:gd name="connsiteY10" fmla="*/ 5287984 h 5634848"/>
              <a:gd name="connsiteX11" fmla="*/ 816119 w 4884296"/>
              <a:gd name="connsiteY11" fmla="*/ 5036636 h 5634848"/>
              <a:gd name="connsiteX12" fmla="*/ 117446 w 4884296"/>
              <a:gd name="connsiteY12" fmla="*/ 3806892 h 5634848"/>
              <a:gd name="connsiteX13" fmla="*/ 1881 w 4884296"/>
              <a:gd name="connsiteY13" fmla="*/ 1811944 h 5634848"/>
              <a:gd name="connsiteX14" fmla="*/ 312225 w 4884296"/>
              <a:gd name="connsiteY14" fmla="*/ 535208 h 5634848"/>
              <a:gd name="connsiteX15" fmla="*/ 1687201 w 4884296"/>
              <a:gd name="connsiteY15" fmla="*/ 27023 h 5634848"/>
              <a:gd name="connsiteX0" fmla="*/ 1687201 w 4884296"/>
              <a:gd name="connsiteY0" fmla="*/ 27023 h 5635010"/>
              <a:gd name="connsiteX1" fmla="*/ 3319363 w 4884296"/>
              <a:gd name="connsiteY1" fmla="*/ 148455 h 5635010"/>
              <a:gd name="connsiteX2" fmla="*/ 4537051 w 4884296"/>
              <a:gd name="connsiteY2" fmla="*/ 812768 h 5635010"/>
              <a:gd name="connsiteX3" fmla="*/ 4808824 w 4884296"/>
              <a:gd name="connsiteY3" fmla="*/ 1688176 h 5635010"/>
              <a:gd name="connsiteX4" fmla="*/ 4731757 w 4884296"/>
              <a:gd name="connsiteY4" fmla="*/ 4129957 h 5635010"/>
              <a:gd name="connsiteX5" fmla="*/ 3938879 w 4884296"/>
              <a:gd name="connsiteY5" fmla="*/ 5161363 h 5635010"/>
              <a:gd name="connsiteX6" fmla="*/ 3803459 w 4884296"/>
              <a:gd name="connsiteY6" fmla="*/ 5218161 h 5635010"/>
              <a:gd name="connsiteX7" fmla="*/ 4050809 w 4884296"/>
              <a:gd name="connsiteY7" fmla="*/ 5633034 h 5635010"/>
              <a:gd name="connsiteX8" fmla="*/ 3160721 w 4884296"/>
              <a:gd name="connsiteY8" fmla="*/ 5342119 h 5635010"/>
              <a:gd name="connsiteX9" fmla="*/ 2611563 w 4884296"/>
              <a:gd name="connsiteY9" fmla="*/ 5334732 h 5635010"/>
              <a:gd name="connsiteX10" fmla="*/ 1770683 w 4884296"/>
              <a:gd name="connsiteY10" fmla="*/ 5287984 h 5635010"/>
              <a:gd name="connsiteX11" fmla="*/ 816119 w 4884296"/>
              <a:gd name="connsiteY11" fmla="*/ 5036636 h 5635010"/>
              <a:gd name="connsiteX12" fmla="*/ 117446 w 4884296"/>
              <a:gd name="connsiteY12" fmla="*/ 3806892 h 5635010"/>
              <a:gd name="connsiteX13" fmla="*/ 1881 w 4884296"/>
              <a:gd name="connsiteY13" fmla="*/ 1811944 h 5635010"/>
              <a:gd name="connsiteX14" fmla="*/ 312225 w 4884296"/>
              <a:gd name="connsiteY14" fmla="*/ 535208 h 5635010"/>
              <a:gd name="connsiteX15" fmla="*/ 1687201 w 4884296"/>
              <a:gd name="connsiteY15" fmla="*/ 27023 h 5635010"/>
              <a:gd name="connsiteX0" fmla="*/ 1687201 w 4884296"/>
              <a:gd name="connsiteY0" fmla="*/ 27023 h 5590501"/>
              <a:gd name="connsiteX1" fmla="*/ 3319363 w 4884296"/>
              <a:gd name="connsiteY1" fmla="*/ 148455 h 5590501"/>
              <a:gd name="connsiteX2" fmla="*/ 4537051 w 4884296"/>
              <a:gd name="connsiteY2" fmla="*/ 812768 h 5590501"/>
              <a:gd name="connsiteX3" fmla="*/ 4808824 w 4884296"/>
              <a:gd name="connsiteY3" fmla="*/ 1688176 h 5590501"/>
              <a:gd name="connsiteX4" fmla="*/ 4731757 w 4884296"/>
              <a:gd name="connsiteY4" fmla="*/ 4129957 h 5590501"/>
              <a:gd name="connsiteX5" fmla="*/ 3938879 w 4884296"/>
              <a:gd name="connsiteY5" fmla="*/ 5161363 h 5590501"/>
              <a:gd name="connsiteX6" fmla="*/ 3803459 w 4884296"/>
              <a:gd name="connsiteY6" fmla="*/ 5218161 h 5590501"/>
              <a:gd name="connsiteX7" fmla="*/ 4131504 w 4884296"/>
              <a:gd name="connsiteY7" fmla="*/ 5587878 h 5590501"/>
              <a:gd name="connsiteX8" fmla="*/ 3160721 w 4884296"/>
              <a:gd name="connsiteY8" fmla="*/ 5342119 h 5590501"/>
              <a:gd name="connsiteX9" fmla="*/ 2611563 w 4884296"/>
              <a:gd name="connsiteY9" fmla="*/ 5334732 h 5590501"/>
              <a:gd name="connsiteX10" fmla="*/ 1770683 w 4884296"/>
              <a:gd name="connsiteY10" fmla="*/ 5287984 h 5590501"/>
              <a:gd name="connsiteX11" fmla="*/ 816119 w 4884296"/>
              <a:gd name="connsiteY11" fmla="*/ 5036636 h 5590501"/>
              <a:gd name="connsiteX12" fmla="*/ 117446 w 4884296"/>
              <a:gd name="connsiteY12" fmla="*/ 3806892 h 5590501"/>
              <a:gd name="connsiteX13" fmla="*/ 1881 w 4884296"/>
              <a:gd name="connsiteY13" fmla="*/ 1811944 h 5590501"/>
              <a:gd name="connsiteX14" fmla="*/ 312225 w 4884296"/>
              <a:gd name="connsiteY14" fmla="*/ 535208 h 5590501"/>
              <a:gd name="connsiteX15" fmla="*/ 1687201 w 4884296"/>
              <a:gd name="connsiteY15" fmla="*/ 27023 h 5590501"/>
              <a:gd name="connsiteX0" fmla="*/ 1687201 w 4884296"/>
              <a:gd name="connsiteY0" fmla="*/ 27023 h 5606059"/>
              <a:gd name="connsiteX1" fmla="*/ 3319363 w 4884296"/>
              <a:gd name="connsiteY1" fmla="*/ 148455 h 5606059"/>
              <a:gd name="connsiteX2" fmla="*/ 4537051 w 4884296"/>
              <a:gd name="connsiteY2" fmla="*/ 812768 h 5606059"/>
              <a:gd name="connsiteX3" fmla="*/ 4808824 w 4884296"/>
              <a:gd name="connsiteY3" fmla="*/ 1688176 h 5606059"/>
              <a:gd name="connsiteX4" fmla="*/ 4731757 w 4884296"/>
              <a:gd name="connsiteY4" fmla="*/ 4129957 h 5606059"/>
              <a:gd name="connsiteX5" fmla="*/ 3938879 w 4884296"/>
              <a:gd name="connsiteY5" fmla="*/ 5161363 h 5606059"/>
              <a:gd name="connsiteX6" fmla="*/ 3803459 w 4884296"/>
              <a:gd name="connsiteY6" fmla="*/ 5218161 h 5606059"/>
              <a:gd name="connsiteX7" fmla="*/ 4131504 w 4884296"/>
              <a:gd name="connsiteY7" fmla="*/ 5587878 h 5606059"/>
              <a:gd name="connsiteX8" fmla="*/ 3160721 w 4884296"/>
              <a:gd name="connsiteY8" fmla="*/ 5342119 h 5606059"/>
              <a:gd name="connsiteX9" fmla="*/ 2611563 w 4884296"/>
              <a:gd name="connsiteY9" fmla="*/ 5334732 h 5606059"/>
              <a:gd name="connsiteX10" fmla="*/ 1770683 w 4884296"/>
              <a:gd name="connsiteY10" fmla="*/ 5287984 h 5606059"/>
              <a:gd name="connsiteX11" fmla="*/ 816119 w 4884296"/>
              <a:gd name="connsiteY11" fmla="*/ 5036636 h 5606059"/>
              <a:gd name="connsiteX12" fmla="*/ 117446 w 4884296"/>
              <a:gd name="connsiteY12" fmla="*/ 3806892 h 5606059"/>
              <a:gd name="connsiteX13" fmla="*/ 1881 w 4884296"/>
              <a:gd name="connsiteY13" fmla="*/ 1811944 h 5606059"/>
              <a:gd name="connsiteX14" fmla="*/ 312225 w 4884296"/>
              <a:gd name="connsiteY14" fmla="*/ 535208 h 5606059"/>
              <a:gd name="connsiteX15" fmla="*/ 1687201 w 4884296"/>
              <a:gd name="connsiteY15" fmla="*/ 27023 h 5606059"/>
              <a:gd name="connsiteX0" fmla="*/ 1687201 w 4884296"/>
              <a:gd name="connsiteY0" fmla="*/ 27023 h 5606059"/>
              <a:gd name="connsiteX1" fmla="*/ 3319363 w 4884296"/>
              <a:gd name="connsiteY1" fmla="*/ 148455 h 5606059"/>
              <a:gd name="connsiteX2" fmla="*/ 4537051 w 4884296"/>
              <a:gd name="connsiteY2" fmla="*/ 812768 h 5606059"/>
              <a:gd name="connsiteX3" fmla="*/ 4808824 w 4884296"/>
              <a:gd name="connsiteY3" fmla="*/ 1688176 h 5606059"/>
              <a:gd name="connsiteX4" fmla="*/ 4731757 w 4884296"/>
              <a:gd name="connsiteY4" fmla="*/ 4129957 h 5606059"/>
              <a:gd name="connsiteX5" fmla="*/ 3938879 w 4884296"/>
              <a:gd name="connsiteY5" fmla="*/ 5161363 h 5606059"/>
              <a:gd name="connsiteX6" fmla="*/ 3803459 w 4884296"/>
              <a:gd name="connsiteY6" fmla="*/ 5218161 h 5606059"/>
              <a:gd name="connsiteX7" fmla="*/ 4131504 w 4884296"/>
              <a:gd name="connsiteY7" fmla="*/ 5587878 h 5606059"/>
              <a:gd name="connsiteX8" fmla="*/ 3160721 w 4884296"/>
              <a:gd name="connsiteY8" fmla="*/ 5342119 h 5606059"/>
              <a:gd name="connsiteX9" fmla="*/ 2611563 w 4884296"/>
              <a:gd name="connsiteY9" fmla="*/ 5334732 h 5606059"/>
              <a:gd name="connsiteX10" fmla="*/ 1770683 w 4884296"/>
              <a:gd name="connsiteY10" fmla="*/ 5287984 h 5606059"/>
              <a:gd name="connsiteX11" fmla="*/ 816119 w 4884296"/>
              <a:gd name="connsiteY11" fmla="*/ 5036636 h 5606059"/>
              <a:gd name="connsiteX12" fmla="*/ 117446 w 4884296"/>
              <a:gd name="connsiteY12" fmla="*/ 3806892 h 5606059"/>
              <a:gd name="connsiteX13" fmla="*/ 1881 w 4884296"/>
              <a:gd name="connsiteY13" fmla="*/ 1811944 h 5606059"/>
              <a:gd name="connsiteX14" fmla="*/ 312225 w 4884296"/>
              <a:gd name="connsiteY14" fmla="*/ 535208 h 5606059"/>
              <a:gd name="connsiteX15" fmla="*/ 1687201 w 4884296"/>
              <a:gd name="connsiteY15" fmla="*/ 27023 h 5606059"/>
              <a:gd name="connsiteX0" fmla="*/ 1687201 w 4884296"/>
              <a:gd name="connsiteY0" fmla="*/ 27023 h 5606059"/>
              <a:gd name="connsiteX1" fmla="*/ 3319363 w 4884296"/>
              <a:gd name="connsiteY1" fmla="*/ 148455 h 5606059"/>
              <a:gd name="connsiteX2" fmla="*/ 4537051 w 4884296"/>
              <a:gd name="connsiteY2" fmla="*/ 812768 h 5606059"/>
              <a:gd name="connsiteX3" fmla="*/ 4808824 w 4884296"/>
              <a:gd name="connsiteY3" fmla="*/ 1688176 h 5606059"/>
              <a:gd name="connsiteX4" fmla="*/ 4731757 w 4884296"/>
              <a:gd name="connsiteY4" fmla="*/ 4129957 h 5606059"/>
              <a:gd name="connsiteX5" fmla="*/ 3938879 w 4884296"/>
              <a:gd name="connsiteY5" fmla="*/ 5161363 h 5606059"/>
              <a:gd name="connsiteX6" fmla="*/ 3803459 w 4884296"/>
              <a:gd name="connsiteY6" fmla="*/ 5218161 h 5606059"/>
              <a:gd name="connsiteX7" fmla="*/ 4131504 w 4884296"/>
              <a:gd name="connsiteY7" fmla="*/ 5587878 h 5606059"/>
              <a:gd name="connsiteX8" fmla="*/ 3160721 w 4884296"/>
              <a:gd name="connsiteY8" fmla="*/ 5342119 h 5606059"/>
              <a:gd name="connsiteX9" fmla="*/ 2611563 w 4884296"/>
              <a:gd name="connsiteY9" fmla="*/ 5334732 h 5606059"/>
              <a:gd name="connsiteX10" fmla="*/ 1770683 w 4884296"/>
              <a:gd name="connsiteY10" fmla="*/ 5287984 h 5606059"/>
              <a:gd name="connsiteX11" fmla="*/ 816119 w 4884296"/>
              <a:gd name="connsiteY11" fmla="*/ 5036636 h 5606059"/>
              <a:gd name="connsiteX12" fmla="*/ 117446 w 4884296"/>
              <a:gd name="connsiteY12" fmla="*/ 3806892 h 5606059"/>
              <a:gd name="connsiteX13" fmla="*/ 1881 w 4884296"/>
              <a:gd name="connsiteY13" fmla="*/ 1811944 h 5606059"/>
              <a:gd name="connsiteX14" fmla="*/ 312225 w 4884296"/>
              <a:gd name="connsiteY14" fmla="*/ 535208 h 5606059"/>
              <a:gd name="connsiteX15" fmla="*/ 1687201 w 4884296"/>
              <a:gd name="connsiteY15" fmla="*/ 27023 h 5606059"/>
              <a:gd name="connsiteX0" fmla="*/ 1687201 w 4884296"/>
              <a:gd name="connsiteY0" fmla="*/ 27023 h 5571761"/>
              <a:gd name="connsiteX1" fmla="*/ 3319363 w 4884296"/>
              <a:gd name="connsiteY1" fmla="*/ 148455 h 5571761"/>
              <a:gd name="connsiteX2" fmla="*/ 4537051 w 4884296"/>
              <a:gd name="connsiteY2" fmla="*/ 812768 h 5571761"/>
              <a:gd name="connsiteX3" fmla="*/ 4808824 w 4884296"/>
              <a:gd name="connsiteY3" fmla="*/ 1688176 h 5571761"/>
              <a:gd name="connsiteX4" fmla="*/ 4731757 w 4884296"/>
              <a:gd name="connsiteY4" fmla="*/ 4129957 h 5571761"/>
              <a:gd name="connsiteX5" fmla="*/ 3938879 w 4884296"/>
              <a:gd name="connsiteY5" fmla="*/ 5161363 h 5571761"/>
              <a:gd name="connsiteX6" fmla="*/ 3803459 w 4884296"/>
              <a:gd name="connsiteY6" fmla="*/ 5218161 h 5571761"/>
              <a:gd name="connsiteX7" fmla="*/ 4252545 w 4884296"/>
              <a:gd name="connsiteY7" fmla="*/ 5550248 h 5571761"/>
              <a:gd name="connsiteX8" fmla="*/ 3160721 w 4884296"/>
              <a:gd name="connsiteY8" fmla="*/ 5342119 h 5571761"/>
              <a:gd name="connsiteX9" fmla="*/ 2611563 w 4884296"/>
              <a:gd name="connsiteY9" fmla="*/ 5334732 h 5571761"/>
              <a:gd name="connsiteX10" fmla="*/ 1770683 w 4884296"/>
              <a:gd name="connsiteY10" fmla="*/ 5287984 h 5571761"/>
              <a:gd name="connsiteX11" fmla="*/ 816119 w 4884296"/>
              <a:gd name="connsiteY11" fmla="*/ 5036636 h 5571761"/>
              <a:gd name="connsiteX12" fmla="*/ 117446 w 4884296"/>
              <a:gd name="connsiteY12" fmla="*/ 3806892 h 5571761"/>
              <a:gd name="connsiteX13" fmla="*/ 1881 w 4884296"/>
              <a:gd name="connsiteY13" fmla="*/ 1811944 h 5571761"/>
              <a:gd name="connsiteX14" fmla="*/ 312225 w 4884296"/>
              <a:gd name="connsiteY14" fmla="*/ 535208 h 5571761"/>
              <a:gd name="connsiteX15" fmla="*/ 1687201 w 4884296"/>
              <a:gd name="connsiteY15" fmla="*/ 27023 h 5571761"/>
              <a:gd name="connsiteX0" fmla="*/ 1687201 w 4878879"/>
              <a:gd name="connsiteY0" fmla="*/ 27023 h 5571761"/>
              <a:gd name="connsiteX1" fmla="*/ 3319363 w 4878879"/>
              <a:gd name="connsiteY1" fmla="*/ 148455 h 5571761"/>
              <a:gd name="connsiteX2" fmla="*/ 4537051 w 4878879"/>
              <a:gd name="connsiteY2" fmla="*/ 812768 h 5571761"/>
              <a:gd name="connsiteX3" fmla="*/ 4808824 w 4878879"/>
              <a:gd name="connsiteY3" fmla="*/ 1688176 h 5571761"/>
              <a:gd name="connsiteX4" fmla="*/ 4731757 w 4878879"/>
              <a:gd name="connsiteY4" fmla="*/ 4129957 h 5571761"/>
              <a:gd name="connsiteX5" fmla="*/ 4066645 w 4878879"/>
              <a:gd name="connsiteY5" fmla="*/ 5086104 h 5571761"/>
              <a:gd name="connsiteX6" fmla="*/ 3803459 w 4878879"/>
              <a:gd name="connsiteY6" fmla="*/ 5218161 h 5571761"/>
              <a:gd name="connsiteX7" fmla="*/ 4252545 w 4878879"/>
              <a:gd name="connsiteY7" fmla="*/ 5550248 h 5571761"/>
              <a:gd name="connsiteX8" fmla="*/ 3160721 w 4878879"/>
              <a:gd name="connsiteY8" fmla="*/ 5342119 h 5571761"/>
              <a:gd name="connsiteX9" fmla="*/ 2611563 w 4878879"/>
              <a:gd name="connsiteY9" fmla="*/ 5334732 h 5571761"/>
              <a:gd name="connsiteX10" fmla="*/ 1770683 w 4878879"/>
              <a:gd name="connsiteY10" fmla="*/ 5287984 h 5571761"/>
              <a:gd name="connsiteX11" fmla="*/ 816119 w 4878879"/>
              <a:gd name="connsiteY11" fmla="*/ 5036636 h 5571761"/>
              <a:gd name="connsiteX12" fmla="*/ 117446 w 4878879"/>
              <a:gd name="connsiteY12" fmla="*/ 3806892 h 5571761"/>
              <a:gd name="connsiteX13" fmla="*/ 1881 w 4878879"/>
              <a:gd name="connsiteY13" fmla="*/ 1811944 h 5571761"/>
              <a:gd name="connsiteX14" fmla="*/ 312225 w 4878879"/>
              <a:gd name="connsiteY14" fmla="*/ 535208 h 5571761"/>
              <a:gd name="connsiteX15" fmla="*/ 1687201 w 4878879"/>
              <a:gd name="connsiteY15" fmla="*/ 27023 h 5571761"/>
              <a:gd name="connsiteX0" fmla="*/ 1687201 w 4878879"/>
              <a:gd name="connsiteY0" fmla="*/ 27023 h 5555643"/>
              <a:gd name="connsiteX1" fmla="*/ 3319363 w 4878879"/>
              <a:gd name="connsiteY1" fmla="*/ 148455 h 5555643"/>
              <a:gd name="connsiteX2" fmla="*/ 4537051 w 4878879"/>
              <a:gd name="connsiteY2" fmla="*/ 812768 h 5555643"/>
              <a:gd name="connsiteX3" fmla="*/ 4808824 w 4878879"/>
              <a:gd name="connsiteY3" fmla="*/ 1688176 h 5555643"/>
              <a:gd name="connsiteX4" fmla="*/ 4731757 w 4878879"/>
              <a:gd name="connsiteY4" fmla="*/ 4129957 h 5555643"/>
              <a:gd name="connsiteX5" fmla="*/ 4066645 w 4878879"/>
              <a:gd name="connsiteY5" fmla="*/ 5086104 h 5555643"/>
              <a:gd name="connsiteX6" fmla="*/ 3884153 w 4878879"/>
              <a:gd name="connsiteY6" fmla="*/ 5173005 h 5555643"/>
              <a:gd name="connsiteX7" fmla="*/ 4252545 w 4878879"/>
              <a:gd name="connsiteY7" fmla="*/ 5550248 h 5555643"/>
              <a:gd name="connsiteX8" fmla="*/ 3160721 w 4878879"/>
              <a:gd name="connsiteY8" fmla="*/ 5342119 h 5555643"/>
              <a:gd name="connsiteX9" fmla="*/ 2611563 w 4878879"/>
              <a:gd name="connsiteY9" fmla="*/ 5334732 h 5555643"/>
              <a:gd name="connsiteX10" fmla="*/ 1770683 w 4878879"/>
              <a:gd name="connsiteY10" fmla="*/ 5287984 h 5555643"/>
              <a:gd name="connsiteX11" fmla="*/ 816119 w 4878879"/>
              <a:gd name="connsiteY11" fmla="*/ 5036636 h 5555643"/>
              <a:gd name="connsiteX12" fmla="*/ 117446 w 4878879"/>
              <a:gd name="connsiteY12" fmla="*/ 3806892 h 5555643"/>
              <a:gd name="connsiteX13" fmla="*/ 1881 w 4878879"/>
              <a:gd name="connsiteY13" fmla="*/ 1811944 h 5555643"/>
              <a:gd name="connsiteX14" fmla="*/ 312225 w 4878879"/>
              <a:gd name="connsiteY14" fmla="*/ 535208 h 5555643"/>
              <a:gd name="connsiteX15" fmla="*/ 1687201 w 4878879"/>
              <a:gd name="connsiteY15" fmla="*/ 27023 h 5555643"/>
              <a:gd name="connsiteX0" fmla="*/ 1687201 w 4878879"/>
              <a:gd name="connsiteY0" fmla="*/ 27023 h 5555643"/>
              <a:gd name="connsiteX1" fmla="*/ 3319363 w 4878879"/>
              <a:gd name="connsiteY1" fmla="*/ 148455 h 5555643"/>
              <a:gd name="connsiteX2" fmla="*/ 4537051 w 4878879"/>
              <a:gd name="connsiteY2" fmla="*/ 812768 h 5555643"/>
              <a:gd name="connsiteX3" fmla="*/ 4808824 w 4878879"/>
              <a:gd name="connsiteY3" fmla="*/ 1688176 h 5555643"/>
              <a:gd name="connsiteX4" fmla="*/ 4731757 w 4878879"/>
              <a:gd name="connsiteY4" fmla="*/ 4129957 h 5555643"/>
              <a:gd name="connsiteX5" fmla="*/ 4066645 w 4878879"/>
              <a:gd name="connsiteY5" fmla="*/ 5086104 h 5555643"/>
              <a:gd name="connsiteX6" fmla="*/ 3884153 w 4878879"/>
              <a:gd name="connsiteY6" fmla="*/ 5173005 h 5555643"/>
              <a:gd name="connsiteX7" fmla="*/ 4252545 w 4878879"/>
              <a:gd name="connsiteY7" fmla="*/ 5550248 h 5555643"/>
              <a:gd name="connsiteX8" fmla="*/ 3261589 w 4878879"/>
              <a:gd name="connsiteY8" fmla="*/ 5342119 h 5555643"/>
              <a:gd name="connsiteX9" fmla="*/ 2611563 w 4878879"/>
              <a:gd name="connsiteY9" fmla="*/ 5334732 h 5555643"/>
              <a:gd name="connsiteX10" fmla="*/ 1770683 w 4878879"/>
              <a:gd name="connsiteY10" fmla="*/ 5287984 h 5555643"/>
              <a:gd name="connsiteX11" fmla="*/ 816119 w 4878879"/>
              <a:gd name="connsiteY11" fmla="*/ 5036636 h 5555643"/>
              <a:gd name="connsiteX12" fmla="*/ 117446 w 4878879"/>
              <a:gd name="connsiteY12" fmla="*/ 3806892 h 5555643"/>
              <a:gd name="connsiteX13" fmla="*/ 1881 w 4878879"/>
              <a:gd name="connsiteY13" fmla="*/ 1811944 h 5555643"/>
              <a:gd name="connsiteX14" fmla="*/ 312225 w 4878879"/>
              <a:gd name="connsiteY14" fmla="*/ 535208 h 5555643"/>
              <a:gd name="connsiteX15" fmla="*/ 1687201 w 4878879"/>
              <a:gd name="connsiteY15" fmla="*/ 27023 h 5555643"/>
              <a:gd name="connsiteX0" fmla="*/ 1687201 w 4878879"/>
              <a:gd name="connsiteY0" fmla="*/ 27023 h 5562662"/>
              <a:gd name="connsiteX1" fmla="*/ 3319363 w 4878879"/>
              <a:gd name="connsiteY1" fmla="*/ 148455 h 5562662"/>
              <a:gd name="connsiteX2" fmla="*/ 4537051 w 4878879"/>
              <a:gd name="connsiteY2" fmla="*/ 812768 h 5562662"/>
              <a:gd name="connsiteX3" fmla="*/ 4808824 w 4878879"/>
              <a:gd name="connsiteY3" fmla="*/ 1688176 h 5562662"/>
              <a:gd name="connsiteX4" fmla="*/ 4731757 w 4878879"/>
              <a:gd name="connsiteY4" fmla="*/ 4129957 h 5562662"/>
              <a:gd name="connsiteX5" fmla="*/ 4066645 w 4878879"/>
              <a:gd name="connsiteY5" fmla="*/ 5086104 h 5562662"/>
              <a:gd name="connsiteX6" fmla="*/ 3884153 w 4878879"/>
              <a:gd name="connsiteY6" fmla="*/ 5173005 h 5562662"/>
              <a:gd name="connsiteX7" fmla="*/ 4252545 w 4878879"/>
              <a:gd name="connsiteY7" fmla="*/ 5550248 h 5562662"/>
              <a:gd name="connsiteX8" fmla="*/ 3261589 w 4878879"/>
              <a:gd name="connsiteY8" fmla="*/ 5342119 h 5562662"/>
              <a:gd name="connsiteX9" fmla="*/ 2611563 w 4878879"/>
              <a:gd name="connsiteY9" fmla="*/ 5334732 h 5562662"/>
              <a:gd name="connsiteX10" fmla="*/ 1770683 w 4878879"/>
              <a:gd name="connsiteY10" fmla="*/ 5287984 h 5562662"/>
              <a:gd name="connsiteX11" fmla="*/ 816119 w 4878879"/>
              <a:gd name="connsiteY11" fmla="*/ 5036636 h 5562662"/>
              <a:gd name="connsiteX12" fmla="*/ 117446 w 4878879"/>
              <a:gd name="connsiteY12" fmla="*/ 3806892 h 5562662"/>
              <a:gd name="connsiteX13" fmla="*/ 1881 w 4878879"/>
              <a:gd name="connsiteY13" fmla="*/ 1811944 h 5562662"/>
              <a:gd name="connsiteX14" fmla="*/ 312225 w 4878879"/>
              <a:gd name="connsiteY14" fmla="*/ 535208 h 5562662"/>
              <a:gd name="connsiteX15" fmla="*/ 1687201 w 4878879"/>
              <a:gd name="connsiteY15" fmla="*/ 27023 h 5562662"/>
              <a:gd name="connsiteX0" fmla="*/ 1687201 w 4878879"/>
              <a:gd name="connsiteY0" fmla="*/ 27023 h 5556652"/>
              <a:gd name="connsiteX1" fmla="*/ 3319363 w 4878879"/>
              <a:gd name="connsiteY1" fmla="*/ 148455 h 5556652"/>
              <a:gd name="connsiteX2" fmla="*/ 4537051 w 4878879"/>
              <a:gd name="connsiteY2" fmla="*/ 812768 h 5556652"/>
              <a:gd name="connsiteX3" fmla="*/ 4808824 w 4878879"/>
              <a:gd name="connsiteY3" fmla="*/ 1688176 h 5556652"/>
              <a:gd name="connsiteX4" fmla="*/ 4731757 w 4878879"/>
              <a:gd name="connsiteY4" fmla="*/ 4129957 h 5556652"/>
              <a:gd name="connsiteX5" fmla="*/ 4066645 w 4878879"/>
              <a:gd name="connsiteY5" fmla="*/ 5086104 h 5556652"/>
              <a:gd name="connsiteX6" fmla="*/ 3884153 w 4878879"/>
              <a:gd name="connsiteY6" fmla="*/ 5173005 h 5556652"/>
              <a:gd name="connsiteX7" fmla="*/ 4252545 w 4878879"/>
              <a:gd name="connsiteY7" fmla="*/ 5550248 h 5556652"/>
              <a:gd name="connsiteX8" fmla="*/ 3261589 w 4878879"/>
              <a:gd name="connsiteY8" fmla="*/ 5342119 h 5556652"/>
              <a:gd name="connsiteX9" fmla="*/ 2611563 w 4878879"/>
              <a:gd name="connsiteY9" fmla="*/ 5334732 h 5556652"/>
              <a:gd name="connsiteX10" fmla="*/ 1770683 w 4878879"/>
              <a:gd name="connsiteY10" fmla="*/ 5287984 h 5556652"/>
              <a:gd name="connsiteX11" fmla="*/ 816119 w 4878879"/>
              <a:gd name="connsiteY11" fmla="*/ 5036636 h 5556652"/>
              <a:gd name="connsiteX12" fmla="*/ 117446 w 4878879"/>
              <a:gd name="connsiteY12" fmla="*/ 3806892 h 5556652"/>
              <a:gd name="connsiteX13" fmla="*/ 1881 w 4878879"/>
              <a:gd name="connsiteY13" fmla="*/ 1811944 h 5556652"/>
              <a:gd name="connsiteX14" fmla="*/ 312225 w 4878879"/>
              <a:gd name="connsiteY14" fmla="*/ 535208 h 5556652"/>
              <a:gd name="connsiteX15" fmla="*/ 1687201 w 4878879"/>
              <a:gd name="connsiteY15" fmla="*/ 27023 h 5556652"/>
              <a:gd name="connsiteX0" fmla="*/ 1687201 w 4878879"/>
              <a:gd name="connsiteY0" fmla="*/ 27023 h 5561600"/>
              <a:gd name="connsiteX1" fmla="*/ 3319363 w 4878879"/>
              <a:gd name="connsiteY1" fmla="*/ 148455 h 5561600"/>
              <a:gd name="connsiteX2" fmla="*/ 4537051 w 4878879"/>
              <a:gd name="connsiteY2" fmla="*/ 812768 h 5561600"/>
              <a:gd name="connsiteX3" fmla="*/ 4808824 w 4878879"/>
              <a:gd name="connsiteY3" fmla="*/ 1688176 h 5561600"/>
              <a:gd name="connsiteX4" fmla="*/ 4731757 w 4878879"/>
              <a:gd name="connsiteY4" fmla="*/ 4129957 h 5561600"/>
              <a:gd name="connsiteX5" fmla="*/ 4066645 w 4878879"/>
              <a:gd name="connsiteY5" fmla="*/ 5086104 h 5561600"/>
              <a:gd name="connsiteX6" fmla="*/ 3904327 w 4878879"/>
              <a:gd name="connsiteY6" fmla="*/ 5188057 h 5561600"/>
              <a:gd name="connsiteX7" fmla="*/ 4252545 w 4878879"/>
              <a:gd name="connsiteY7" fmla="*/ 5550248 h 5561600"/>
              <a:gd name="connsiteX8" fmla="*/ 3261589 w 4878879"/>
              <a:gd name="connsiteY8" fmla="*/ 5342119 h 5561600"/>
              <a:gd name="connsiteX9" fmla="*/ 2611563 w 4878879"/>
              <a:gd name="connsiteY9" fmla="*/ 5334732 h 5561600"/>
              <a:gd name="connsiteX10" fmla="*/ 1770683 w 4878879"/>
              <a:gd name="connsiteY10" fmla="*/ 5287984 h 5561600"/>
              <a:gd name="connsiteX11" fmla="*/ 816119 w 4878879"/>
              <a:gd name="connsiteY11" fmla="*/ 5036636 h 5561600"/>
              <a:gd name="connsiteX12" fmla="*/ 117446 w 4878879"/>
              <a:gd name="connsiteY12" fmla="*/ 3806892 h 5561600"/>
              <a:gd name="connsiteX13" fmla="*/ 1881 w 4878879"/>
              <a:gd name="connsiteY13" fmla="*/ 1811944 h 5561600"/>
              <a:gd name="connsiteX14" fmla="*/ 312225 w 4878879"/>
              <a:gd name="connsiteY14" fmla="*/ 535208 h 5561600"/>
              <a:gd name="connsiteX15" fmla="*/ 1687201 w 4878879"/>
              <a:gd name="connsiteY15" fmla="*/ 27023 h 5561600"/>
              <a:gd name="connsiteX0" fmla="*/ 1687201 w 4878879"/>
              <a:gd name="connsiteY0" fmla="*/ 27023 h 5559489"/>
              <a:gd name="connsiteX1" fmla="*/ 3319363 w 4878879"/>
              <a:gd name="connsiteY1" fmla="*/ 148455 h 5559489"/>
              <a:gd name="connsiteX2" fmla="*/ 4537051 w 4878879"/>
              <a:gd name="connsiteY2" fmla="*/ 812768 h 5559489"/>
              <a:gd name="connsiteX3" fmla="*/ 4808824 w 4878879"/>
              <a:gd name="connsiteY3" fmla="*/ 1688176 h 5559489"/>
              <a:gd name="connsiteX4" fmla="*/ 4731757 w 4878879"/>
              <a:gd name="connsiteY4" fmla="*/ 4129957 h 5559489"/>
              <a:gd name="connsiteX5" fmla="*/ 4066645 w 4878879"/>
              <a:gd name="connsiteY5" fmla="*/ 5086104 h 5559489"/>
              <a:gd name="connsiteX6" fmla="*/ 3917777 w 4878879"/>
              <a:gd name="connsiteY6" fmla="*/ 5218161 h 5559489"/>
              <a:gd name="connsiteX7" fmla="*/ 4252545 w 4878879"/>
              <a:gd name="connsiteY7" fmla="*/ 5550248 h 5559489"/>
              <a:gd name="connsiteX8" fmla="*/ 3261589 w 4878879"/>
              <a:gd name="connsiteY8" fmla="*/ 5342119 h 5559489"/>
              <a:gd name="connsiteX9" fmla="*/ 2611563 w 4878879"/>
              <a:gd name="connsiteY9" fmla="*/ 5334732 h 5559489"/>
              <a:gd name="connsiteX10" fmla="*/ 1770683 w 4878879"/>
              <a:gd name="connsiteY10" fmla="*/ 5287984 h 5559489"/>
              <a:gd name="connsiteX11" fmla="*/ 816119 w 4878879"/>
              <a:gd name="connsiteY11" fmla="*/ 5036636 h 5559489"/>
              <a:gd name="connsiteX12" fmla="*/ 117446 w 4878879"/>
              <a:gd name="connsiteY12" fmla="*/ 3806892 h 5559489"/>
              <a:gd name="connsiteX13" fmla="*/ 1881 w 4878879"/>
              <a:gd name="connsiteY13" fmla="*/ 1811944 h 5559489"/>
              <a:gd name="connsiteX14" fmla="*/ 312225 w 4878879"/>
              <a:gd name="connsiteY14" fmla="*/ 535208 h 5559489"/>
              <a:gd name="connsiteX15" fmla="*/ 1687201 w 4878879"/>
              <a:gd name="connsiteY15" fmla="*/ 27023 h 5559489"/>
              <a:gd name="connsiteX0" fmla="*/ 1687201 w 4876214"/>
              <a:gd name="connsiteY0" fmla="*/ 27023 h 5559489"/>
              <a:gd name="connsiteX1" fmla="*/ 3319363 w 4876214"/>
              <a:gd name="connsiteY1" fmla="*/ 148455 h 5559489"/>
              <a:gd name="connsiteX2" fmla="*/ 4537051 w 4876214"/>
              <a:gd name="connsiteY2" fmla="*/ 812768 h 5559489"/>
              <a:gd name="connsiteX3" fmla="*/ 4808824 w 4876214"/>
              <a:gd name="connsiteY3" fmla="*/ 1688176 h 5559489"/>
              <a:gd name="connsiteX4" fmla="*/ 4731757 w 4876214"/>
              <a:gd name="connsiteY4" fmla="*/ 4129957 h 5559489"/>
              <a:gd name="connsiteX5" fmla="*/ 4133891 w 4876214"/>
              <a:gd name="connsiteY5" fmla="*/ 5071052 h 5559489"/>
              <a:gd name="connsiteX6" fmla="*/ 3917777 w 4876214"/>
              <a:gd name="connsiteY6" fmla="*/ 5218161 h 5559489"/>
              <a:gd name="connsiteX7" fmla="*/ 4252545 w 4876214"/>
              <a:gd name="connsiteY7" fmla="*/ 5550248 h 5559489"/>
              <a:gd name="connsiteX8" fmla="*/ 3261589 w 4876214"/>
              <a:gd name="connsiteY8" fmla="*/ 5342119 h 5559489"/>
              <a:gd name="connsiteX9" fmla="*/ 2611563 w 4876214"/>
              <a:gd name="connsiteY9" fmla="*/ 5334732 h 5559489"/>
              <a:gd name="connsiteX10" fmla="*/ 1770683 w 4876214"/>
              <a:gd name="connsiteY10" fmla="*/ 5287984 h 5559489"/>
              <a:gd name="connsiteX11" fmla="*/ 816119 w 4876214"/>
              <a:gd name="connsiteY11" fmla="*/ 5036636 h 5559489"/>
              <a:gd name="connsiteX12" fmla="*/ 117446 w 4876214"/>
              <a:gd name="connsiteY12" fmla="*/ 3806892 h 5559489"/>
              <a:gd name="connsiteX13" fmla="*/ 1881 w 4876214"/>
              <a:gd name="connsiteY13" fmla="*/ 1811944 h 5559489"/>
              <a:gd name="connsiteX14" fmla="*/ 312225 w 4876214"/>
              <a:gd name="connsiteY14" fmla="*/ 535208 h 5559489"/>
              <a:gd name="connsiteX15" fmla="*/ 1687201 w 4876214"/>
              <a:gd name="connsiteY15" fmla="*/ 27023 h 5559489"/>
              <a:gd name="connsiteX0" fmla="*/ 1687201 w 4876214"/>
              <a:gd name="connsiteY0" fmla="*/ 27023 h 5559489"/>
              <a:gd name="connsiteX1" fmla="*/ 3319363 w 4876214"/>
              <a:gd name="connsiteY1" fmla="*/ 148455 h 5559489"/>
              <a:gd name="connsiteX2" fmla="*/ 4537051 w 4876214"/>
              <a:gd name="connsiteY2" fmla="*/ 812768 h 5559489"/>
              <a:gd name="connsiteX3" fmla="*/ 4808824 w 4876214"/>
              <a:gd name="connsiteY3" fmla="*/ 1688176 h 5559489"/>
              <a:gd name="connsiteX4" fmla="*/ 4731757 w 4876214"/>
              <a:gd name="connsiteY4" fmla="*/ 4129957 h 5559489"/>
              <a:gd name="connsiteX5" fmla="*/ 4133891 w 4876214"/>
              <a:gd name="connsiteY5" fmla="*/ 5071052 h 5559489"/>
              <a:gd name="connsiteX6" fmla="*/ 3917777 w 4876214"/>
              <a:gd name="connsiteY6" fmla="*/ 5218161 h 5559489"/>
              <a:gd name="connsiteX7" fmla="*/ 4252545 w 4876214"/>
              <a:gd name="connsiteY7" fmla="*/ 5550248 h 5559489"/>
              <a:gd name="connsiteX8" fmla="*/ 3261589 w 4876214"/>
              <a:gd name="connsiteY8" fmla="*/ 5342119 h 5559489"/>
              <a:gd name="connsiteX9" fmla="*/ 2611563 w 4876214"/>
              <a:gd name="connsiteY9" fmla="*/ 5334732 h 5559489"/>
              <a:gd name="connsiteX10" fmla="*/ 1770683 w 4876214"/>
              <a:gd name="connsiteY10" fmla="*/ 5287984 h 5559489"/>
              <a:gd name="connsiteX11" fmla="*/ 816119 w 4876214"/>
              <a:gd name="connsiteY11" fmla="*/ 5036636 h 5559489"/>
              <a:gd name="connsiteX12" fmla="*/ 117446 w 4876214"/>
              <a:gd name="connsiteY12" fmla="*/ 3806892 h 5559489"/>
              <a:gd name="connsiteX13" fmla="*/ 1881 w 4876214"/>
              <a:gd name="connsiteY13" fmla="*/ 1811944 h 5559489"/>
              <a:gd name="connsiteX14" fmla="*/ 312225 w 4876214"/>
              <a:gd name="connsiteY14" fmla="*/ 535208 h 5559489"/>
              <a:gd name="connsiteX15" fmla="*/ 1687201 w 4876214"/>
              <a:gd name="connsiteY15" fmla="*/ 27023 h 5559489"/>
              <a:gd name="connsiteX0" fmla="*/ 1687201 w 4876214"/>
              <a:gd name="connsiteY0" fmla="*/ 27023 h 5559489"/>
              <a:gd name="connsiteX1" fmla="*/ 3319363 w 4876214"/>
              <a:gd name="connsiteY1" fmla="*/ 148455 h 5559489"/>
              <a:gd name="connsiteX2" fmla="*/ 4537051 w 4876214"/>
              <a:gd name="connsiteY2" fmla="*/ 812768 h 5559489"/>
              <a:gd name="connsiteX3" fmla="*/ 4808824 w 4876214"/>
              <a:gd name="connsiteY3" fmla="*/ 1688176 h 5559489"/>
              <a:gd name="connsiteX4" fmla="*/ 4731757 w 4876214"/>
              <a:gd name="connsiteY4" fmla="*/ 4129957 h 5559489"/>
              <a:gd name="connsiteX5" fmla="*/ 4133891 w 4876214"/>
              <a:gd name="connsiteY5" fmla="*/ 5071052 h 5559489"/>
              <a:gd name="connsiteX6" fmla="*/ 3917777 w 4876214"/>
              <a:gd name="connsiteY6" fmla="*/ 5218161 h 5559489"/>
              <a:gd name="connsiteX7" fmla="*/ 4252545 w 4876214"/>
              <a:gd name="connsiteY7" fmla="*/ 5550248 h 5559489"/>
              <a:gd name="connsiteX8" fmla="*/ 3248140 w 4876214"/>
              <a:gd name="connsiteY8" fmla="*/ 5342119 h 5559489"/>
              <a:gd name="connsiteX9" fmla="*/ 2611563 w 4876214"/>
              <a:gd name="connsiteY9" fmla="*/ 5334732 h 5559489"/>
              <a:gd name="connsiteX10" fmla="*/ 1770683 w 4876214"/>
              <a:gd name="connsiteY10" fmla="*/ 5287984 h 5559489"/>
              <a:gd name="connsiteX11" fmla="*/ 816119 w 4876214"/>
              <a:gd name="connsiteY11" fmla="*/ 5036636 h 5559489"/>
              <a:gd name="connsiteX12" fmla="*/ 117446 w 4876214"/>
              <a:gd name="connsiteY12" fmla="*/ 3806892 h 5559489"/>
              <a:gd name="connsiteX13" fmla="*/ 1881 w 4876214"/>
              <a:gd name="connsiteY13" fmla="*/ 1811944 h 5559489"/>
              <a:gd name="connsiteX14" fmla="*/ 312225 w 4876214"/>
              <a:gd name="connsiteY14" fmla="*/ 535208 h 5559489"/>
              <a:gd name="connsiteX15" fmla="*/ 1687201 w 4876214"/>
              <a:gd name="connsiteY15" fmla="*/ 27023 h 5559489"/>
              <a:gd name="connsiteX0" fmla="*/ 1687201 w 4875797"/>
              <a:gd name="connsiteY0" fmla="*/ 27023 h 5559489"/>
              <a:gd name="connsiteX1" fmla="*/ 3319363 w 4875797"/>
              <a:gd name="connsiteY1" fmla="*/ 148455 h 5559489"/>
              <a:gd name="connsiteX2" fmla="*/ 4537051 w 4875797"/>
              <a:gd name="connsiteY2" fmla="*/ 812768 h 5559489"/>
              <a:gd name="connsiteX3" fmla="*/ 4808824 w 4875797"/>
              <a:gd name="connsiteY3" fmla="*/ 1688176 h 5559489"/>
              <a:gd name="connsiteX4" fmla="*/ 4731757 w 4875797"/>
              <a:gd name="connsiteY4" fmla="*/ 4129957 h 5559489"/>
              <a:gd name="connsiteX5" fmla="*/ 4144712 w 4875797"/>
              <a:gd name="connsiteY5" fmla="*/ 5022607 h 5559489"/>
              <a:gd name="connsiteX6" fmla="*/ 3917777 w 4875797"/>
              <a:gd name="connsiteY6" fmla="*/ 5218161 h 5559489"/>
              <a:gd name="connsiteX7" fmla="*/ 4252545 w 4875797"/>
              <a:gd name="connsiteY7" fmla="*/ 5550248 h 5559489"/>
              <a:gd name="connsiteX8" fmla="*/ 3248140 w 4875797"/>
              <a:gd name="connsiteY8" fmla="*/ 5342119 h 5559489"/>
              <a:gd name="connsiteX9" fmla="*/ 2611563 w 4875797"/>
              <a:gd name="connsiteY9" fmla="*/ 5334732 h 5559489"/>
              <a:gd name="connsiteX10" fmla="*/ 1770683 w 4875797"/>
              <a:gd name="connsiteY10" fmla="*/ 5287984 h 5559489"/>
              <a:gd name="connsiteX11" fmla="*/ 816119 w 4875797"/>
              <a:gd name="connsiteY11" fmla="*/ 5036636 h 5559489"/>
              <a:gd name="connsiteX12" fmla="*/ 117446 w 4875797"/>
              <a:gd name="connsiteY12" fmla="*/ 3806892 h 5559489"/>
              <a:gd name="connsiteX13" fmla="*/ 1881 w 4875797"/>
              <a:gd name="connsiteY13" fmla="*/ 1811944 h 5559489"/>
              <a:gd name="connsiteX14" fmla="*/ 312225 w 4875797"/>
              <a:gd name="connsiteY14" fmla="*/ 535208 h 5559489"/>
              <a:gd name="connsiteX15" fmla="*/ 1687201 w 4875797"/>
              <a:gd name="connsiteY15" fmla="*/ 27023 h 5559489"/>
              <a:gd name="connsiteX0" fmla="*/ 1687201 w 4859714"/>
              <a:gd name="connsiteY0" fmla="*/ 27023 h 5559489"/>
              <a:gd name="connsiteX1" fmla="*/ 3319363 w 4859714"/>
              <a:gd name="connsiteY1" fmla="*/ 148455 h 5559489"/>
              <a:gd name="connsiteX2" fmla="*/ 4537051 w 4859714"/>
              <a:gd name="connsiteY2" fmla="*/ 812768 h 5559489"/>
              <a:gd name="connsiteX3" fmla="*/ 4808824 w 4859714"/>
              <a:gd name="connsiteY3" fmla="*/ 1688176 h 5559489"/>
              <a:gd name="connsiteX4" fmla="*/ 4656006 w 4859714"/>
              <a:gd name="connsiteY4" fmla="*/ 4008845 h 5559489"/>
              <a:gd name="connsiteX5" fmla="*/ 4144712 w 4859714"/>
              <a:gd name="connsiteY5" fmla="*/ 5022607 h 5559489"/>
              <a:gd name="connsiteX6" fmla="*/ 3917777 w 4859714"/>
              <a:gd name="connsiteY6" fmla="*/ 5218161 h 5559489"/>
              <a:gd name="connsiteX7" fmla="*/ 4252545 w 4859714"/>
              <a:gd name="connsiteY7" fmla="*/ 5550248 h 5559489"/>
              <a:gd name="connsiteX8" fmla="*/ 3248140 w 4859714"/>
              <a:gd name="connsiteY8" fmla="*/ 5342119 h 5559489"/>
              <a:gd name="connsiteX9" fmla="*/ 2611563 w 4859714"/>
              <a:gd name="connsiteY9" fmla="*/ 5334732 h 5559489"/>
              <a:gd name="connsiteX10" fmla="*/ 1770683 w 4859714"/>
              <a:gd name="connsiteY10" fmla="*/ 5287984 h 5559489"/>
              <a:gd name="connsiteX11" fmla="*/ 816119 w 4859714"/>
              <a:gd name="connsiteY11" fmla="*/ 5036636 h 5559489"/>
              <a:gd name="connsiteX12" fmla="*/ 117446 w 4859714"/>
              <a:gd name="connsiteY12" fmla="*/ 3806892 h 5559489"/>
              <a:gd name="connsiteX13" fmla="*/ 1881 w 4859714"/>
              <a:gd name="connsiteY13" fmla="*/ 1811944 h 5559489"/>
              <a:gd name="connsiteX14" fmla="*/ 312225 w 4859714"/>
              <a:gd name="connsiteY14" fmla="*/ 535208 h 5559489"/>
              <a:gd name="connsiteX15" fmla="*/ 1687201 w 4859714"/>
              <a:gd name="connsiteY15" fmla="*/ 27023 h 5559489"/>
              <a:gd name="connsiteX0" fmla="*/ 1687201 w 4859714"/>
              <a:gd name="connsiteY0" fmla="*/ 27023 h 5565860"/>
              <a:gd name="connsiteX1" fmla="*/ 3319363 w 4859714"/>
              <a:gd name="connsiteY1" fmla="*/ 148455 h 5565860"/>
              <a:gd name="connsiteX2" fmla="*/ 4537051 w 4859714"/>
              <a:gd name="connsiteY2" fmla="*/ 812768 h 5565860"/>
              <a:gd name="connsiteX3" fmla="*/ 4808824 w 4859714"/>
              <a:gd name="connsiteY3" fmla="*/ 1688176 h 5565860"/>
              <a:gd name="connsiteX4" fmla="*/ 4656006 w 4859714"/>
              <a:gd name="connsiteY4" fmla="*/ 4008845 h 5565860"/>
              <a:gd name="connsiteX5" fmla="*/ 4144712 w 4859714"/>
              <a:gd name="connsiteY5" fmla="*/ 5022607 h 5565860"/>
              <a:gd name="connsiteX6" fmla="*/ 3917777 w 4859714"/>
              <a:gd name="connsiteY6" fmla="*/ 5218161 h 5565860"/>
              <a:gd name="connsiteX7" fmla="*/ 4252545 w 4859714"/>
              <a:gd name="connsiteY7" fmla="*/ 5550248 h 5565860"/>
              <a:gd name="connsiteX8" fmla="*/ 3183212 w 4859714"/>
              <a:gd name="connsiteY8" fmla="*/ 5366342 h 5565860"/>
              <a:gd name="connsiteX9" fmla="*/ 2611563 w 4859714"/>
              <a:gd name="connsiteY9" fmla="*/ 5334732 h 5565860"/>
              <a:gd name="connsiteX10" fmla="*/ 1770683 w 4859714"/>
              <a:gd name="connsiteY10" fmla="*/ 5287984 h 5565860"/>
              <a:gd name="connsiteX11" fmla="*/ 816119 w 4859714"/>
              <a:gd name="connsiteY11" fmla="*/ 5036636 h 5565860"/>
              <a:gd name="connsiteX12" fmla="*/ 117446 w 4859714"/>
              <a:gd name="connsiteY12" fmla="*/ 3806892 h 5565860"/>
              <a:gd name="connsiteX13" fmla="*/ 1881 w 4859714"/>
              <a:gd name="connsiteY13" fmla="*/ 1811944 h 5565860"/>
              <a:gd name="connsiteX14" fmla="*/ 312225 w 4859714"/>
              <a:gd name="connsiteY14" fmla="*/ 535208 h 5565860"/>
              <a:gd name="connsiteX15" fmla="*/ 1687201 w 4859714"/>
              <a:gd name="connsiteY15" fmla="*/ 27023 h 5565860"/>
              <a:gd name="connsiteX0" fmla="*/ 1687201 w 4859714"/>
              <a:gd name="connsiteY0" fmla="*/ 27023 h 5565860"/>
              <a:gd name="connsiteX1" fmla="*/ 3319363 w 4859714"/>
              <a:gd name="connsiteY1" fmla="*/ 148455 h 5565860"/>
              <a:gd name="connsiteX2" fmla="*/ 4537051 w 4859714"/>
              <a:gd name="connsiteY2" fmla="*/ 812768 h 5565860"/>
              <a:gd name="connsiteX3" fmla="*/ 4808824 w 4859714"/>
              <a:gd name="connsiteY3" fmla="*/ 1688176 h 5565860"/>
              <a:gd name="connsiteX4" fmla="*/ 4656006 w 4859714"/>
              <a:gd name="connsiteY4" fmla="*/ 4008845 h 5565860"/>
              <a:gd name="connsiteX5" fmla="*/ 4144712 w 4859714"/>
              <a:gd name="connsiteY5" fmla="*/ 5022607 h 5565860"/>
              <a:gd name="connsiteX6" fmla="*/ 3917777 w 4859714"/>
              <a:gd name="connsiteY6" fmla="*/ 5218161 h 5565860"/>
              <a:gd name="connsiteX7" fmla="*/ 4252545 w 4859714"/>
              <a:gd name="connsiteY7" fmla="*/ 5550248 h 5565860"/>
              <a:gd name="connsiteX8" fmla="*/ 3183212 w 4859714"/>
              <a:gd name="connsiteY8" fmla="*/ 5366342 h 5565860"/>
              <a:gd name="connsiteX9" fmla="*/ 2535813 w 4859714"/>
              <a:gd name="connsiteY9" fmla="*/ 5334732 h 5565860"/>
              <a:gd name="connsiteX10" fmla="*/ 1770683 w 4859714"/>
              <a:gd name="connsiteY10" fmla="*/ 5287984 h 5565860"/>
              <a:gd name="connsiteX11" fmla="*/ 816119 w 4859714"/>
              <a:gd name="connsiteY11" fmla="*/ 5036636 h 5565860"/>
              <a:gd name="connsiteX12" fmla="*/ 117446 w 4859714"/>
              <a:gd name="connsiteY12" fmla="*/ 3806892 h 5565860"/>
              <a:gd name="connsiteX13" fmla="*/ 1881 w 4859714"/>
              <a:gd name="connsiteY13" fmla="*/ 1811944 h 5565860"/>
              <a:gd name="connsiteX14" fmla="*/ 312225 w 4859714"/>
              <a:gd name="connsiteY14" fmla="*/ 535208 h 5565860"/>
              <a:gd name="connsiteX15" fmla="*/ 1687201 w 4859714"/>
              <a:gd name="connsiteY15" fmla="*/ 27023 h 5565860"/>
              <a:gd name="connsiteX0" fmla="*/ 1687201 w 4859714"/>
              <a:gd name="connsiteY0" fmla="*/ 27023 h 5565860"/>
              <a:gd name="connsiteX1" fmla="*/ 3319363 w 4859714"/>
              <a:gd name="connsiteY1" fmla="*/ 148455 h 5565860"/>
              <a:gd name="connsiteX2" fmla="*/ 4537051 w 4859714"/>
              <a:gd name="connsiteY2" fmla="*/ 812768 h 5565860"/>
              <a:gd name="connsiteX3" fmla="*/ 4808824 w 4859714"/>
              <a:gd name="connsiteY3" fmla="*/ 1688176 h 5565860"/>
              <a:gd name="connsiteX4" fmla="*/ 4656006 w 4859714"/>
              <a:gd name="connsiteY4" fmla="*/ 4008845 h 5565860"/>
              <a:gd name="connsiteX5" fmla="*/ 4144712 w 4859714"/>
              <a:gd name="connsiteY5" fmla="*/ 5022607 h 5565860"/>
              <a:gd name="connsiteX6" fmla="*/ 3917777 w 4859714"/>
              <a:gd name="connsiteY6" fmla="*/ 5218161 h 5565860"/>
              <a:gd name="connsiteX7" fmla="*/ 4252545 w 4859714"/>
              <a:gd name="connsiteY7" fmla="*/ 5550248 h 5565860"/>
              <a:gd name="connsiteX8" fmla="*/ 3183212 w 4859714"/>
              <a:gd name="connsiteY8" fmla="*/ 5366342 h 5565860"/>
              <a:gd name="connsiteX9" fmla="*/ 2535813 w 4859714"/>
              <a:gd name="connsiteY9" fmla="*/ 5334732 h 5565860"/>
              <a:gd name="connsiteX10" fmla="*/ 816119 w 4859714"/>
              <a:gd name="connsiteY10" fmla="*/ 5036636 h 5565860"/>
              <a:gd name="connsiteX11" fmla="*/ 117446 w 4859714"/>
              <a:gd name="connsiteY11" fmla="*/ 3806892 h 5565860"/>
              <a:gd name="connsiteX12" fmla="*/ 1881 w 4859714"/>
              <a:gd name="connsiteY12" fmla="*/ 1811944 h 5565860"/>
              <a:gd name="connsiteX13" fmla="*/ 312225 w 4859714"/>
              <a:gd name="connsiteY13" fmla="*/ 535208 h 5565860"/>
              <a:gd name="connsiteX14" fmla="*/ 1687201 w 4859714"/>
              <a:gd name="connsiteY14" fmla="*/ 27023 h 5565860"/>
              <a:gd name="connsiteX0" fmla="*/ 1687201 w 4859714"/>
              <a:gd name="connsiteY0" fmla="*/ 27023 h 5565860"/>
              <a:gd name="connsiteX1" fmla="*/ 3319363 w 4859714"/>
              <a:gd name="connsiteY1" fmla="*/ 148455 h 5565860"/>
              <a:gd name="connsiteX2" fmla="*/ 4537051 w 4859714"/>
              <a:gd name="connsiteY2" fmla="*/ 812768 h 5565860"/>
              <a:gd name="connsiteX3" fmla="*/ 4808824 w 4859714"/>
              <a:gd name="connsiteY3" fmla="*/ 1688176 h 5565860"/>
              <a:gd name="connsiteX4" fmla="*/ 4656006 w 4859714"/>
              <a:gd name="connsiteY4" fmla="*/ 4008845 h 5565860"/>
              <a:gd name="connsiteX5" fmla="*/ 4144712 w 4859714"/>
              <a:gd name="connsiteY5" fmla="*/ 5022607 h 5565860"/>
              <a:gd name="connsiteX6" fmla="*/ 3917777 w 4859714"/>
              <a:gd name="connsiteY6" fmla="*/ 5218161 h 5565860"/>
              <a:gd name="connsiteX7" fmla="*/ 4252545 w 4859714"/>
              <a:gd name="connsiteY7" fmla="*/ 5550248 h 5565860"/>
              <a:gd name="connsiteX8" fmla="*/ 3183212 w 4859714"/>
              <a:gd name="connsiteY8" fmla="*/ 5366342 h 5565860"/>
              <a:gd name="connsiteX9" fmla="*/ 2470884 w 4859714"/>
              <a:gd name="connsiteY9" fmla="*/ 5346843 h 5565860"/>
              <a:gd name="connsiteX10" fmla="*/ 816119 w 4859714"/>
              <a:gd name="connsiteY10" fmla="*/ 5036636 h 5565860"/>
              <a:gd name="connsiteX11" fmla="*/ 117446 w 4859714"/>
              <a:gd name="connsiteY11" fmla="*/ 3806892 h 5565860"/>
              <a:gd name="connsiteX12" fmla="*/ 1881 w 4859714"/>
              <a:gd name="connsiteY12" fmla="*/ 1811944 h 5565860"/>
              <a:gd name="connsiteX13" fmla="*/ 312225 w 4859714"/>
              <a:gd name="connsiteY13" fmla="*/ 535208 h 5565860"/>
              <a:gd name="connsiteX14" fmla="*/ 1687201 w 4859714"/>
              <a:gd name="connsiteY14" fmla="*/ 27023 h 5565860"/>
              <a:gd name="connsiteX0" fmla="*/ 1687201 w 4859714"/>
              <a:gd name="connsiteY0" fmla="*/ 27023 h 5569827"/>
              <a:gd name="connsiteX1" fmla="*/ 3319363 w 4859714"/>
              <a:gd name="connsiteY1" fmla="*/ 148455 h 5569827"/>
              <a:gd name="connsiteX2" fmla="*/ 4537051 w 4859714"/>
              <a:gd name="connsiteY2" fmla="*/ 812768 h 5569827"/>
              <a:gd name="connsiteX3" fmla="*/ 4808824 w 4859714"/>
              <a:gd name="connsiteY3" fmla="*/ 1688176 h 5569827"/>
              <a:gd name="connsiteX4" fmla="*/ 4656006 w 4859714"/>
              <a:gd name="connsiteY4" fmla="*/ 4008845 h 5569827"/>
              <a:gd name="connsiteX5" fmla="*/ 4144712 w 4859714"/>
              <a:gd name="connsiteY5" fmla="*/ 5022607 h 5569827"/>
              <a:gd name="connsiteX6" fmla="*/ 3917777 w 4859714"/>
              <a:gd name="connsiteY6" fmla="*/ 5218161 h 5569827"/>
              <a:gd name="connsiteX7" fmla="*/ 4252545 w 4859714"/>
              <a:gd name="connsiteY7" fmla="*/ 5550248 h 5569827"/>
              <a:gd name="connsiteX8" fmla="*/ 3118283 w 4859714"/>
              <a:gd name="connsiteY8" fmla="*/ 5378453 h 5569827"/>
              <a:gd name="connsiteX9" fmla="*/ 2470884 w 4859714"/>
              <a:gd name="connsiteY9" fmla="*/ 5346843 h 5569827"/>
              <a:gd name="connsiteX10" fmla="*/ 816119 w 4859714"/>
              <a:gd name="connsiteY10" fmla="*/ 5036636 h 5569827"/>
              <a:gd name="connsiteX11" fmla="*/ 117446 w 4859714"/>
              <a:gd name="connsiteY11" fmla="*/ 3806892 h 5569827"/>
              <a:gd name="connsiteX12" fmla="*/ 1881 w 4859714"/>
              <a:gd name="connsiteY12" fmla="*/ 1811944 h 5569827"/>
              <a:gd name="connsiteX13" fmla="*/ 312225 w 4859714"/>
              <a:gd name="connsiteY13" fmla="*/ 535208 h 5569827"/>
              <a:gd name="connsiteX14" fmla="*/ 1687201 w 4859714"/>
              <a:gd name="connsiteY14" fmla="*/ 27023 h 5569827"/>
              <a:gd name="connsiteX0" fmla="*/ 1687201 w 4859714"/>
              <a:gd name="connsiteY0" fmla="*/ 27023 h 5560916"/>
              <a:gd name="connsiteX1" fmla="*/ 3319363 w 4859714"/>
              <a:gd name="connsiteY1" fmla="*/ 148455 h 5560916"/>
              <a:gd name="connsiteX2" fmla="*/ 4537051 w 4859714"/>
              <a:gd name="connsiteY2" fmla="*/ 812768 h 5560916"/>
              <a:gd name="connsiteX3" fmla="*/ 4808824 w 4859714"/>
              <a:gd name="connsiteY3" fmla="*/ 1688176 h 5560916"/>
              <a:gd name="connsiteX4" fmla="*/ 4656006 w 4859714"/>
              <a:gd name="connsiteY4" fmla="*/ 4008845 h 5560916"/>
              <a:gd name="connsiteX5" fmla="*/ 4144712 w 4859714"/>
              <a:gd name="connsiteY5" fmla="*/ 5022607 h 5560916"/>
              <a:gd name="connsiteX6" fmla="*/ 3917777 w 4859714"/>
              <a:gd name="connsiteY6" fmla="*/ 5218161 h 5560916"/>
              <a:gd name="connsiteX7" fmla="*/ 4252545 w 4859714"/>
              <a:gd name="connsiteY7" fmla="*/ 5550248 h 5560916"/>
              <a:gd name="connsiteX8" fmla="*/ 3118283 w 4859714"/>
              <a:gd name="connsiteY8" fmla="*/ 5378453 h 5560916"/>
              <a:gd name="connsiteX9" fmla="*/ 2470884 w 4859714"/>
              <a:gd name="connsiteY9" fmla="*/ 5346843 h 5560916"/>
              <a:gd name="connsiteX10" fmla="*/ 816119 w 4859714"/>
              <a:gd name="connsiteY10" fmla="*/ 5036636 h 5560916"/>
              <a:gd name="connsiteX11" fmla="*/ 117446 w 4859714"/>
              <a:gd name="connsiteY11" fmla="*/ 3806892 h 5560916"/>
              <a:gd name="connsiteX12" fmla="*/ 1881 w 4859714"/>
              <a:gd name="connsiteY12" fmla="*/ 1811944 h 5560916"/>
              <a:gd name="connsiteX13" fmla="*/ 312225 w 4859714"/>
              <a:gd name="connsiteY13" fmla="*/ 535208 h 5560916"/>
              <a:gd name="connsiteX14" fmla="*/ 1687201 w 4859714"/>
              <a:gd name="connsiteY14" fmla="*/ 27023 h 5560916"/>
              <a:gd name="connsiteX0" fmla="*/ 1687201 w 4859714"/>
              <a:gd name="connsiteY0" fmla="*/ 27023 h 5564310"/>
              <a:gd name="connsiteX1" fmla="*/ 3319363 w 4859714"/>
              <a:gd name="connsiteY1" fmla="*/ 148455 h 5564310"/>
              <a:gd name="connsiteX2" fmla="*/ 4537051 w 4859714"/>
              <a:gd name="connsiteY2" fmla="*/ 812768 h 5564310"/>
              <a:gd name="connsiteX3" fmla="*/ 4808824 w 4859714"/>
              <a:gd name="connsiteY3" fmla="*/ 1688176 h 5564310"/>
              <a:gd name="connsiteX4" fmla="*/ 4656006 w 4859714"/>
              <a:gd name="connsiteY4" fmla="*/ 4008845 h 5564310"/>
              <a:gd name="connsiteX5" fmla="*/ 4144712 w 4859714"/>
              <a:gd name="connsiteY5" fmla="*/ 5022607 h 5564310"/>
              <a:gd name="connsiteX6" fmla="*/ 3939420 w 4859714"/>
              <a:gd name="connsiteY6" fmla="*/ 5169716 h 5564310"/>
              <a:gd name="connsiteX7" fmla="*/ 4252545 w 4859714"/>
              <a:gd name="connsiteY7" fmla="*/ 5550248 h 5564310"/>
              <a:gd name="connsiteX8" fmla="*/ 3118283 w 4859714"/>
              <a:gd name="connsiteY8" fmla="*/ 5378453 h 5564310"/>
              <a:gd name="connsiteX9" fmla="*/ 2470884 w 4859714"/>
              <a:gd name="connsiteY9" fmla="*/ 5346843 h 5564310"/>
              <a:gd name="connsiteX10" fmla="*/ 816119 w 4859714"/>
              <a:gd name="connsiteY10" fmla="*/ 5036636 h 5564310"/>
              <a:gd name="connsiteX11" fmla="*/ 117446 w 4859714"/>
              <a:gd name="connsiteY11" fmla="*/ 3806892 h 5564310"/>
              <a:gd name="connsiteX12" fmla="*/ 1881 w 4859714"/>
              <a:gd name="connsiteY12" fmla="*/ 1811944 h 5564310"/>
              <a:gd name="connsiteX13" fmla="*/ 312225 w 4859714"/>
              <a:gd name="connsiteY13" fmla="*/ 535208 h 5564310"/>
              <a:gd name="connsiteX14" fmla="*/ 1687201 w 4859714"/>
              <a:gd name="connsiteY14" fmla="*/ 27023 h 5564310"/>
              <a:gd name="connsiteX0" fmla="*/ 1687201 w 4859448"/>
              <a:gd name="connsiteY0" fmla="*/ 27023 h 5564310"/>
              <a:gd name="connsiteX1" fmla="*/ 3319363 w 4859448"/>
              <a:gd name="connsiteY1" fmla="*/ 148455 h 5564310"/>
              <a:gd name="connsiteX2" fmla="*/ 4537051 w 4859448"/>
              <a:gd name="connsiteY2" fmla="*/ 812768 h 5564310"/>
              <a:gd name="connsiteX3" fmla="*/ 4808824 w 4859448"/>
              <a:gd name="connsiteY3" fmla="*/ 1688176 h 5564310"/>
              <a:gd name="connsiteX4" fmla="*/ 4656006 w 4859448"/>
              <a:gd name="connsiteY4" fmla="*/ 4008845 h 5564310"/>
              <a:gd name="connsiteX5" fmla="*/ 4155534 w 4859448"/>
              <a:gd name="connsiteY5" fmla="*/ 4962051 h 5564310"/>
              <a:gd name="connsiteX6" fmla="*/ 3939420 w 4859448"/>
              <a:gd name="connsiteY6" fmla="*/ 5169716 h 5564310"/>
              <a:gd name="connsiteX7" fmla="*/ 4252545 w 4859448"/>
              <a:gd name="connsiteY7" fmla="*/ 5550248 h 5564310"/>
              <a:gd name="connsiteX8" fmla="*/ 3118283 w 4859448"/>
              <a:gd name="connsiteY8" fmla="*/ 5378453 h 5564310"/>
              <a:gd name="connsiteX9" fmla="*/ 2470884 w 4859448"/>
              <a:gd name="connsiteY9" fmla="*/ 5346843 h 5564310"/>
              <a:gd name="connsiteX10" fmla="*/ 816119 w 4859448"/>
              <a:gd name="connsiteY10" fmla="*/ 5036636 h 5564310"/>
              <a:gd name="connsiteX11" fmla="*/ 117446 w 4859448"/>
              <a:gd name="connsiteY11" fmla="*/ 3806892 h 5564310"/>
              <a:gd name="connsiteX12" fmla="*/ 1881 w 4859448"/>
              <a:gd name="connsiteY12" fmla="*/ 1811944 h 5564310"/>
              <a:gd name="connsiteX13" fmla="*/ 312225 w 4859448"/>
              <a:gd name="connsiteY13" fmla="*/ 535208 h 5564310"/>
              <a:gd name="connsiteX14" fmla="*/ 1687201 w 4859448"/>
              <a:gd name="connsiteY14" fmla="*/ 27023 h 5564310"/>
              <a:gd name="connsiteX0" fmla="*/ 1687201 w 4859448"/>
              <a:gd name="connsiteY0" fmla="*/ 27023 h 5564310"/>
              <a:gd name="connsiteX1" fmla="*/ 3319363 w 4859448"/>
              <a:gd name="connsiteY1" fmla="*/ 148455 h 5564310"/>
              <a:gd name="connsiteX2" fmla="*/ 4537051 w 4859448"/>
              <a:gd name="connsiteY2" fmla="*/ 812768 h 5564310"/>
              <a:gd name="connsiteX3" fmla="*/ 4808824 w 4859448"/>
              <a:gd name="connsiteY3" fmla="*/ 1688176 h 5564310"/>
              <a:gd name="connsiteX4" fmla="*/ 4656006 w 4859448"/>
              <a:gd name="connsiteY4" fmla="*/ 4008845 h 5564310"/>
              <a:gd name="connsiteX5" fmla="*/ 4155534 w 4859448"/>
              <a:gd name="connsiteY5" fmla="*/ 4962051 h 5564310"/>
              <a:gd name="connsiteX6" fmla="*/ 3939420 w 4859448"/>
              <a:gd name="connsiteY6" fmla="*/ 5169716 h 5564310"/>
              <a:gd name="connsiteX7" fmla="*/ 4252545 w 4859448"/>
              <a:gd name="connsiteY7" fmla="*/ 5550248 h 5564310"/>
              <a:gd name="connsiteX8" fmla="*/ 3118283 w 4859448"/>
              <a:gd name="connsiteY8" fmla="*/ 5378453 h 5564310"/>
              <a:gd name="connsiteX9" fmla="*/ 2470884 w 4859448"/>
              <a:gd name="connsiteY9" fmla="*/ 5346843 h 5564310"/>
              <a:gd name="connsiteX10" fmla="*/ 816119 w 4859448"/>
              <a:gd name="connsiteY10" fmla="*/ 5036636 h 5564310"/>
              <a:gd name="connsiteX11" fmla="*/ 117446 w 4859448"/>
              <a:gd name="connsiteY11" fmla="*/ 3806892 h 5564310"/>
              <a:gd name="connsiteX12" fmla="*/ 1881 w 4859448"/>
              <a:gd name="connsiteY12" fmla="*/ 1811944 h 5564310"/>
              <a:gd name="connsiteX13" fmla="*/ 312225 w 4859448"/>
              <a:gd name="connsiteY13" fmla="*/ 535208 h 5564310"/>
              <a:gd name="connsiteX14" fmla="*/ 1687201 w 4859448"/>
              <a:gd name="connsiteY14" fmla="*/ 27023 h 5564310"/>
              <a:gd name="connsiteX0" fmla="*/ 1687201 w 4867586"/>
              <a:gd name="connsiteY0" fmla="*/ 27023 h 5564310"/>
              <a:gd name="connsiteX1" fmla="*/ 3319363 w 4867586"/>
              <a:gd name="connsiteY1" fmla="*/ 148455 h 5564310"/>
              <a:gd name="connsiteX2" fmla="*/ 4537051 w 4867586"/>
              <a:gd name="connsiteY2" fmla="*/ 812768 h 5564310"/>
              <a:gd name="connsiteX3" fmla="*/ 4808824 w 4867586"/>
              <a:gd name="connsiteY3" fmla="*/ 1688176 h 5564310"/>
              <a:gd name="connsiteX4" fmla="*/ 4699292 w 4867586"/>
              <a:gd name="connsiteY4" fmla="*/ 3839287 h 5564310"/>
              <a:gd name="connsiteX5" fmla="*/ 4155534 w 4867586"/>
              <a:gd name="connsiteY5" fmla="*/ 4962051 h 5564310"/>
              <a:gd name="connsiteX6" fmla="*/ 3939420 w 4867586"/>
              <a:gd name="connsiteY6" fmla="*/ 5169716 h 5564310"/>
              <a:gd name="connsiteX7" fmla="*/ 4252545 w 4867586"/>
              <a:gd name="connsiteY7" fmla="*/ 5550248 h 5564310"/>
              <a:gd name="connsiteX8" fmla="*/ 3118283 w 4867586"/>
              <a:gd name="connsiteY8" fmla="*/ 5378453 h 5564310"/>
              <a:gd name="connsiteX9" fmla="*/ 2470884 w 4867586"/>
              <a:gd name="connsiteY9" fmla="*/ 5346843 h 5564310"/>
              <a:gd name="connsiteX10" fmla="*/ 816119 w 4867586"/>
              <a:gd name="connsiteY10" fmla="*/ 5036636 h 5564310"/>
              <a:gd name="connsiteX11" fmla="*/ 117446 w 4867586"/>
              <a:gd name="connsiteY11" fmla="*/ 3806892 h 5564310"/>
              <a:gd name="connsiteX12" fmla="*/ 1881 w 4867586"/>
              <a:gd name="connsiteY12" fmla="*/ 1811944 h 5564310"/>
              <a:gd name="connsiteX13" fmla="*/ 312225 w 4867586"/>
              <a:gd name="connsiteY13" fmla="*/ 535208 h 5564310"/>
              <a:gd name="connsiteX14" fmla="*/ 1687201 w 4867586"/>
              <a:gd name="connsiteY14" fmla="*/ 27023 h 5564310"/>
              <a:gd name="connsiteX0" fmla="*/ 1687201 w 4866633"/>
              <a:gd name="connsiteY0" fmla="*/ 27023 h 5564310"/>
              <a:gd name="connsiteX1" fmla="*/ 3319363 w 4866633"/>
              <a:gd name="connsiteY1" fmla="*/ 148455 h 5564310"/>
              <a:gd name="connsiteX2" fmla="*/ 4537051 w 4866633"/>
              <a:gd name="connsiteY2" fmla="*/ 812768 h 5564310"/>
              <a:gd name="connsiteX3" fmla="*/ 4808824 w 4866633"/>
              <a:gd name="connsiteY3" fmla="*/ 1688176 h 5564310"/>
              <a:gd name="connsiteX4" fmla="*/ 4699292 w 4866633"/>
              <a:gd name="connsiteY4" fmla="*/ 3839287 h 5564310"/>
              <a:gd name="connsiteX5" fmla="*/ 4186249 w 4866633"/>
              <a:gd name="connsiteY5" fmla="*/ 4927675 h 5564310"/>
              <a:gd name="connsiteX6" fmla="*/ 3939420 w 4866633"/>
              <a:gd name="connsiteY6" fmla="*/ 5169716 h 5564310"/>
              <a:gd name="connsiteX7" fmla="*/ 4252545 w 4866633"/>
              <a:gd name="connsiteY7" fmla="*/ 5550248 h 5564310"/>
              <a:gd name="connsiteX8" fmla="*/ 3118283 w 4866633"/>
              <a:gd name="connsiteY8" fmla="*/ 5378453 h 5564310"/>
              <a:gd name="connsiteX9" fmla="*/ 2470884 w 4866633"/>
              <a:gd name="connsiteY9" fmla="*/ 5346843 h 5564310"/>
              <a:gd name="connsiteX10" fmla="*/ 816119 w 4866633"/>
              <a:gd name="connsiteY10" fmla="*/ 5036636 h 5564310"/>
              <a:gd name="connsiteX11" fmla="*/ 117446 w 4866633"/>
              <a:gd name="connsiteY11" fmla="*/ 3806892 h 5564310"/>
              <a:gd name="connsiteX12" fmla="*/ 1881 w 4866633"/>
              <a:gd name="connsiteY12" fmla="*/ 1811944 h 5564310"/>
              <a:gd name="connsiteX13" fmla="*/ 312225 w 4866633"/>
              <a:gd name="connsiteY13" fmla="*/ 535208 h 5564310"/>
              <a:gd name="connsiteX14" fmla="*/ 1687201 w 4866633"/>
              <a:gd name="connsiteY14" fmla="*/ 27023 h 5564310"/>
              <a:gd name="connsiteX0" fmla="*/ 1687201 w 4866633"/>
              <a:gd name="connsiteY0" fmla="*/ 27023 h 5564310"/>
              <a:gd name="connsiteX1" fmla="*/ 3319363 w 4866633"/>
              <a:gd name="connsiteY1" fmla="*/ 148455 h 5564310"/>
              <a:gd name="connsiteX2" fmla="*/ 4537051 w 4866633"/>
              <a:gd name="connsiteY2" fmla="*/ 812768 h 5564310"/>
              <a:gd name="connsiteX3" fmla="*/ 4808824 w 4866633"/>
              <a:gd name="connsiteY3" fmla="*/ 1688176 h 5564310"/>
              <a:gd name="connsiteX4" fmla="*/ 4699292 w 4866633"/>
              <a:gd name="connsiteY4" fmla="*/ 3839287 h 5564310"/>
              <a:gd name="connsiteX5" fmla="*/ 4186249 w 4866633"/>
              <a:gd name="connsiteY5" fmla="*/ 4927675 h 5564310"/>
              <a:gd name="connsiteX6" fmla="*/ 3939420 w 4866633"/>
              <a:gd name="connsiteY6" fmla="*/ 5169716 h 5564310"/>
              <a:gd name="connsiteX7" fmla="*/ 4252545 w 4866633"/>
              <a:gd name="connsiteY7" fmla="*/ 5550248 h 5564310"/>
              <a:gd name="connsiteX8" fmla="*/ 3118283 w 4866633"/>
              <a:gd name="connsiteY8" fmla="*/ 5378453 h 5564310"/>
              <a:gd name="connsiteX9" fmla="*/ 2470884 w 4866633"/>
              <a:gd name="connsiteY9" fmla="*/ 5346843 h 5564310"/>
              <a:gd name="connsiteX10" fmla="*/ 816119 w 4866633"/>
              <a:gd name="connsiteY10" fmla="*/ 5036636 h 5564310"/>
              <a:gd name="connsiteX11" fmla="*/ 117446 w 4866633"/>
              <a:gd name="connsiteY11" fmla="*/ 3806892 h 5564310"/>
              <a:gd name="connsiteX12" fmla="*/ 1881 w 4866633"/>
              <a:gd name="connsiteY12" fmla="*/ 1811944 h 5564310"/>
              <a:gd name="connsiteX13" fmla="*/ 312225 w 4866633"/>
              <a:gd name="connsiteY13" fmla="*/ 535208 h 5564310"/>
              <a:gd name="connsiteX14" fmla="*/ 1687201 w 4866633"/>
              <a:gd name="connsiteY14" fmla="*/ 27023 h 5564310"/>
              <a:gd name="connsiteX0" fmla="*/ 1687201 w 4866633"/>
              <a:gd name="connsiteY0" fmla="*/ 27023 h 5564310"/>
              <a:gd name="connsiteX1" fmla="*/ 3319363 w 4866633"/>
              <a:gd name="connsiteY1" fmla="*/ 148455 h 5564310"/>
              <a:gd name="connsiteX2" fmla="*/ 4537051 w 4866633"/>
              <a:gd name="connsiteY2" fmla="*/ 812768 h 5564310"/>
              <a:gd name="connsiteX3" fmla="*/ 4808824 w 4866633"/>
              <a:gd name="connsiteY3" fmla="*/ 1688176 h 5564310"/>
              <a:gd name="connsiteX4" fmla="*/ 4699292 w 4866633"/>
              <a:gd name="connsiteY4" fmla="*/ 3839287 h 5564310"/>
              <a:gd name="connsiteX5" fmla="*/ 4186249 w 4866633"/>
              <a:gd name="connsiteY5" fmla="*/ 4927675 h 5564310"/>
              <a:gd name="connsiteX6" fmla="*/ 3939420 w 4866633"/>
              <a:gd name="connsiteY6" fmla="*/ 5169716 h 5564310"/>
              <a:gd name="connsiteX7" fmla="*/ 4252545 w 4866633"/>
              <a:gd name="connsiteY7" fmla="*/ 5550248 h 5564310"/>
              <a:gd name="connsiteX8" fmla="*/ 3118283 w 4866633"/>
              <a:gd name="connsiteY8" fmla="*/ 5378453 h 5564310"/>
              <a:gd name="connsiteX9" fmla="*/ 2470884 w 4866633"/>
              <a:gd name="connsiteY9" fmla="*/ 5346843 h 5564310"/>
              <a:gd name="connsiteX10" fmla="*/ 816119 w 4866633"/>
              <a:gd name="connsiteY10" fmla="*/ 5036636 h 5564310"/>
              <a:gd name="connsiteX11" fmla="*/ 117446 w 4866633"/>
              <a:gd name="connsiteY11" fmla="*/ 3806892 h 5564310"/>
              <a:gd name="connsiteX12" fmla="*/ 1881 w 4866633"/>
              <a:gd name="connsiteY12" fmla="*/ 1811944 h 5564310"/>
              <a:gd name="connsiteX13" fmla="*/ 312225 w 4866633"/>
              <a:gd name="connsiteY13" fmla="*/ 535208 h 5564310"/>
              <a:gd name="connsiteX14" fmla="*/ 1687201 w 4866633"/>
              <a:gd name="connsiteY14" fmla="*/ 27023 h 5564310"/>
              <a:gd name="connsiteX0" fmla="*/ 1687201 w 4871417"/>
              <a:gd name="connsiteY0" fmla="*/ 27023 h 5564310"/>
              <a:gd name="connsiteX1" fmla="*/ 3319363 w 4871417"/>
              <a:gd name="connsiteY1" fmla="*/ 148455 h 5564310"/>
              <a:gd name="connsiteX2" fmla="*/ 4537051 w 4871417"/>
              <a:gd name="connsiteY2" fmla="*/ 812768 h 5564310"/>
              <a:gd name="connsiteX3" fmla="*/ 4808824 w 4871417"/>
              <a:gd name="connsiteY3" fmla="*/ 1688176 h 5564310"/>
              <a:gd name="connsiteX4" fmla="*/ 4699292 w 4871417"/>
              <a:gd name="connsiteY4" fmla="*/ 3839287 h 5564310"/>
              <a:gd name="connsiteX5" fmla="*/ 4186249 w 4871417"/>
              <a:gd name="connsiteY5" fmla="*/ 4927675 h 5564310"/>
              <a:gd name="connsiteX6" fmla="*/ 3939420 w 4871417"/>
              <a:gd name="connsiteY6" fmla="*/ 5169716 h 5564310"/>
              <a:gd name="connsiteX7" fmla="*/ 4252545 w 4871417"/>
              <a:gd name="connsiteY7" fmla="*/ 5550248 h 5564310"/>
              <a:gd name="connsiteX8" fmla="*/ 3118283 w 4871417"/>
              <a:gd name="connsiteY8" fmla="*/ 5378453 h 5564310"/>
              <a:gd name="connsiteX9" fmla="*/ 2470884 w 4871417"/>
              <a:gd name="connsiteY9" fmla="*/ 5346843 h 5564310"/>
              <a:gd name="connsiteX10" fmla="*/ 816119 w 4871417"/>
              <a:gd name="connsiteY10" fmla="*/ 5036636 h 5564310"/>
              <a:gd name="connsiteX11" fmla="*/ 117446 w 4871417"/>
              <a:gd name="connsiteY11" fmla="*/ 3806892 h 5564310"/>
              <a:gd name="connsiteX12" fmla="*/ 1881 w 4871417"/>
              <a:gd name="connsiteY12" fmla="*/ 1811944 h 5564310"/>
              <a:gd name="connsiteX13" fmla="*/ 312225 w 4871417"/>
              <a:gd name="connsiteY13" fmla="*/ 535208 h 5564310"/>
              <a:gd name="connsiteX14" fmla="*/ 1687201 w 4871417"/>
              <a:gd name="connsiteY14" fmla="*/ 27023 h 5564310"/>
              <a:gd name="connsiteX0" fmla="*/ 1687201 w 4871417"/>
              <a:gd name="connsiteY0" fmla="*/ 27023 h 5564310"/>
              <a:gd name="connsiteX1" fmla="*/ 3319363 w 4871417"/>
              <a:gd name="connsiteY1" fmla="*/ 148455 h 5564310"/>
              <a:gd name="connsiteX2" fmla="*/ 4537051 w 4871417"/>
              <a:gd name="connsiteY2" fmla="*/ 812768 h 5564310"/>
              <a:gd name="connsiteX3" fmla="*/ 4808824 w 4871417"/>
              <a:gd name="connsiteY3" fmla="*/ 1688176 h 5564310"/>
              <a:gd name="connsiteX4" fmla="*/ 4699292 w 4871417"/>
              <a:gd name="connsiteY4" fmla="*/ 3839287 h 5564310"/>
              <a:gd name="connsiteX5" fmla="*/ 4186249 w 4871417"/>
              <a:gd name="connsiteY5" fmla="*/ 4927675 h 5564310"/>
              <a:gd name="connsiteX6" fmla="*/ 3939420 w 4871417"/>
              <a:gd name="connsiteY6" fmla="*/ 5169716 h 5564310"/>
              <a:gd name="connsiteX7" fmla="*/ 4252545 w 4871417"/>
              <a:gd name="connsiteY7" fmla="*/ 5550248 h 5564310"/>
              <a:gd name="connsiteX8" fmla="*/ 3118283 w 4871417"/>
              <a:gd name="connsiteY8" fmla="*/ 5378453 h 5564310"/>
              <a:gd name="connsiteX9" fmla="*/ 2470884 w 4871417"/>
              <a:gd name="connsiteY9" fmla="*/ 5346843 h 5564310"/>
              <a:gd name="connsiteX10" fmla="*/ 816119 w 4871417"/>
              <a:gd name="connsiteY10" fmla="*/ 5036636 h 5564310"/>
              <a:gd name="connsiteX11" fmla="*/ 117446 w 4871417"/>
              <a:gd name="connsiteY11" fmla="*/ 3806892 h 5564310"/>
              <a:gd name="connsiteX12" fmla="*/ 1881 w 4871417"/>
              <a:gd name="connsiteY12" fmla="*/ 1811944 h 5564310"/>
              <a:gd name="connsiteX13" fmla="*/ 312225 w 4871417"/>
              <a:gd name="connsiteY13" fmla="*/ 535208 h 5564310"/>
              <a:gd name="connsiteX14" fmla="*/ 1687201 w 4871417"/>
              <a:gd name="connsiteY14" fmla="*/ 27023 h 5564310"/>
              <a:gd name="connsiteX0" fmla="*/ 1614724 w 4798940"/>
              <a:gd name="connsiteY0" fmla="*/ 27023 h 5564310"/>
              <a:gd name="connsiteX1" fmla="*/ 3246886 w 4798940"/>
              <a:gd name="connsiteY1" fmla="*/ 148455 h 5564310"/>
              <a:gd name="connsiteX2" fmla="*/ 4464574 w 4798940"/>
              <a:gd name="connsiteY2" fmla="*/ 812768 h 5564310"/>
              <a:gd name="connsiteX3" fmla="*/ 4736347 w 4798940"/>
              <a:gd name="connsiteY3" fmla="*/ 1688176 h 5564310"/>
              <a:gd name="connsiteX4" fmla="*/ 4626815 w 4798940"/>
              <a:gd name="connsiteY4" fmla="*/ 3839287 h 5564310"/>
              <a:gd name="connsiteX5" fmla="*/ 4113772 w 4798940"/>
              <a:gd name="connsiteY5" fmla="*/ 4927675 h 5564310"/>
              <a:gd name="connsiteX6" fmla="*/ 3866943 w 4798940"/>
              <a:gd name="connsiteY6" fmla="*/ 5169716 h 5564310"/>
              <a:gd name="connsiteX7" fmla="*/ 4180068 w 4798940"/>
              <a:gd name="connsiteY7" fmla="*/ 5550248 h 5564310"/>
              <a:gd name="connsiteX8" fmla="*/ 3045806 w 4798940"/>
              <a:gd name="connsiteY8" fmla="*/ 5378453 h 5564310"/>
              <a:gd name="connsiteX9" fmla="*/ 2398407 w 4798940"/>
              <a:gd name="connsiteY9" fmla="*/ 5346843 h 5564310"/>
              <a:gd name="connsiteX10" fmla="*/ 743642 w 4798940"/>
              <a:gd name="connsiteY10" fmla="*/ 5036636 h 5564310"/>
              <a:gd name="connsiteX11" fmla="*/ 44969 w 4798940"/>
              <a:gd name="connsiteY11" fmla="*/ 3806892 h 5564310"/>
              <a:gd name="connsiteX12" fmla="*/ 239748 w 4798940"/>
              <a:gd name="connsiteY12" fmla="*/ 535208 h 5564310"/>
              <a:gd name="connsiteX13" fmla="*/ 1614724 w 4798940"/>
              <a:gd name="connsiteY13" fmla="*/ 27023 h 5564310"/>
              <a:gd name="connsiteX0" fmla="*/ 1626312 w 4810528"/>
              <a:gd name="connsiteY0" fmla="*/ 49000 h 5586287"/>
              <a:gd name="connsiteX1" fmla="*/ 3258474 w 4810528"/>
              <a:gd name="connsiteY1" fmla="*/ 170432 h 5586287"/>
              <a:gd name="connsiteX2" fmla="*/ 4476162 w 4810528"/>
              <a:gd name="connsiteY2" fmla="*/ 834745 h 5586287"/>
              <a:gd name="connsiteX3" fmla="*/ 4747935 w 4810528"/>
              <a:gd name="connsiteY3" fmla="*/ 1710153 h 5586287"/>
              <a:gd name="connsiteX4" fmla="*/ 4638403 w 4810528"/>
              <a:gd name="connsiteY4" fmla="*/ 3861264 h 5586287"/>
              <a:gd name="connsiteX5" fmla="*/ 4125360 w 4810528"/>
              <a:gd name="connsiteY5" fmla="*/ 4949652 h 5586287"/>
              <a:gd name="connsiteX6" fmla="*/ 3878531 w 4810528"/>
              <a:gd name="connsiteY6" fmla="*/ 5191693 h 5586287"/>
              <a:gd name="connsiteX7" fmla="*/ 4191656 w 4810528"/>
              <a:gd name="connsiteY7" fmla="*/ 5572225 h 5586287"/>
              <a:gd name="connsiteX8" fmla="*/ 3057394 w 4810528"/>
              <a:gd name="connsiteY8" fmla="*/ 5400430 h 5586287"/>
              <a:gd name="connsiteX9" fmla="*/ 2409995 w 4810528"/>
              <a:gd name="connsiteY9" fmla="*/ 5368820 h 5586287"/>
              <a:gd name="connsiteX10" fmla="*/ 755230 w 4810528"/>
              <a:gd name="connsiteY10" fmla="*/ 5058613 h 5586287"/>
              <a:gd name="connsiteX11" fmla="*/ 56557 w 4810528"/>
              <a:gd name="connsiteY11" fmla="*/ 3828869 h 5586287"/>
              <a:gd name="connsiteX12" fmla="*/ 213038 w 4810528"/>
              <a:gd name="connsiteY12" fmla="*/ 857223 h 5586287"/>
              <a:gd name="connsiteX13" fmla="*/ 1626312 w 4810528"/>
              <a:gd name="connsiteY13" fmla="*/ 49000 h 5586287"/>
              <a:gd name="connsiteX0" fmla="*/ 1622094 w 4806310"/>
              <a:gd name="connsiteY0" fmla="*/ 59516 h 5596803"/>
              <a:gd name="connsiteX1" fmla="*/ 3254256 w 4806310"/>
              <a:gd name="connsiteY1" fmla="*/ 180948 h 5596803"/>
              <a:gd name="connsiteX2" fmla="*/ 4471944 w 4806310"/>
              <a:gd name="connsiteY2" fmla="*/ 845261 h 5596803"/>
              <a:gd name="connsiteX3" fmla="*/ 4743717 w 4806310"/>
              <a:gd name="connsiteY3" fmla="*/ 1720669 h 5596803"/>
              <a:gd name="connsiteX4" fmla="*/ 4634185 w 4806310"/>
              <a:gd name="connsiteY4" fmla="*/ 3871780 h 5596803"/>
              <a:gd name="connsiteX5" fmla="*/ 4121142 w 4806310"/>
              <a:gd name="connsiteY5" fmla="*/ 4960168 h 5596803"/>
              <a:gd name="connsiteX6" fmla="*/ 3874313 w 4806310"/>
              <a:gd name="connsiteY6" fmla="*/ 5202209 h 5596803"/>
              <a:gd name="connsiteX7" fmla="*/ 4187438 w 4806310"/>
              <a:gd name="connsiteY7" fmla="*/ 5582741 h 5596803"/>
              <a:gd name="connsiteX8" fmla="*/ 3053176 w 4806310"/>
              <a:gd name="connsiteY8" fmla="*/ 5410946 h 5596803"/>
              <a:gd name="connsiteX9" fmla="*/ 2405777 w 4806310"/>
              <a:gd name="connsiteY9" fmla="*/ 5379336 h 5596803"/>
              <a:gd name="connsiteX10" fmla="*/ 751012 w 4806310"/>
              <a:gd name="connsiteY10" fmla="*/ 5069129 h 5596803"/>
              <a:gd name="connsiteX11" fmla="*/ 52339 w 4806310"/>
              <a:gd name="connsiteY11" fmla="*/ 3839385 h 5596803"/>
              <a:gd name="connsiteX12" fmla="*/ 221586 w 4806310"/>
              <a:gd name="connsiteY12" fmla="*/ 1010614 h 5596803"/>
              <a:gd name="connsiteX13" fmla="*/ 1622094 w 4806310"/>
              <a:gd name="connsiteY13" fmla="*/ 59516 h 5596803"/>
              <a:gd name="connsiteX0" fmla="*/ 1658258 w 4842474"/>
              <a:gd name="connsiteY0" fmla="*/ 59516 h 5596803"/>
              <a:gd name="connsiteX1" fmla="*/ 3290420 w 4842474"/>
              <a:gd name="connsiteY1" fmla="*/ 180948 h 5596803"/>
              <a:gd name="connsiteX2" fmla="*/ 4508108 w 4842474"/>
              <a:gd name="connsiteY2" fmla="*/ 845261 h 5596803"/>
              <a:gd name="connsiteX3" fmla="*/ 4779881 w 4842474"/>
              <a:gd name="connsiteY3" fmla="*/ 1720669 h 5596803"/>
              <a:gd name="connsiteX4" fmla="*/ 4670349 w 4842474"/>
              <a:gd name="connsiteY4" fmla="*/ 3871780 h 5596803"/>
              <a:gd name="connsiteX5" fmla="*/ 4157306 w 4842474"/>
              <a:gd name="connsiteY5" fmla="*/ 4960168 h 5596803"/>
              <a:gd name="connsiteX6" fmla="*/ 3910477 w 4842474"/>
              <a:gd name="connsiteY6" fmla="*/ 5202209 h 5596803"/>
              <a:gd name="connsiteX7" fmla="*/ 4223602 w 4842474"/>
              <a:gd name="connsiteY7" fmla="*/ 5582741 h 5596803"/>
              <a:gd name="connsiteX8" fmla="*/ 3089340 w 4842474"/>
              <a:gd name="connsiteY8" fmla="*/ 5410946 h 5596803"/>
              <a:gd name="connsiteX9" fmla="*/ 2441941 w 4842474"/>
              <a:gd name="connsiteY9" fmla="*/ 5379336 h 5596803"/>
              <a:gd name="connsiteX10" fmla="*/ 787176 w 4842474"/>
              <a:gd name="connsiteY10" fmla="*/ 5069129 h 5596803"/>
              <a:gd name="connsiteX11" fmla="*/ 88503 w 4842474"/>
              <a:gd name="connsiteY11" fmla="*/ 3839385 h 5596803"/>
              <a:gd name="connsiteX12" fmla="*/ 257750 w 4842474"/>
              <a:gd name="connsiteY12" fmla="*/ 1010614 h 5596803"/>
              <a:gd name="connsiteX13" fmla="*/ 1658258 w 4842474"/>
              <a:gd name="connsiteY13" fmla="*/ 59516 h 5596803"/>
              <a:gd name="connsiteX0" fmla="*/ 1658258 w 4842474"/>
              <a:gd name="connsiteY0" fmla="*/ 59516 h 5596803"/>
              <a:gd name="connsiteX1" fmla="*/ 3290420 w 4842474"/>
              <a:gd name="connsiteY1" fmla="*/ 180948 h 5596803"/>
              <a:gd name="connsiteX2" fmla="*/ 4508108 w 4842474"/>
              <a:gd name="connsiteY2" fmla="*/ 845261 h 5596803"/>
              <a:gd name="connsiteX3" fmla="*/ 4779881 w 4842474"/>
              <a:gd name="connsiteY3" fmla="*/ 1720669 h 5596803"/>
              <a:gd name="connsiteX4" fmla="*/ 4670349 w 4842474"/>
              <a:gd name="connsiteY4" fmla="*/ 3871780 h 5596803"/>
              <a:gd name="connsiteX5" fmla="*/ 4157306 w 4842474"/>
              <a:gd name="connsiteY5" fmla="*/ 4960168 h 5596803"/>
              <a:gd name="connsiteX6" fmla="*/ 3910477 w 4842474"/>
              <a:gd name="connsiteY6" fmla="*/ 5202209 h 5596803"/>
              <a:gd name="connsiteX7" fmla="*/ 4223602 w 4842474"/>
              <a:gd name="connsiteY7" fmla="*/ 5582741 h 5596803"/>
              <a:gd name="connsiteX8" fmla="*/ 3089340 w 4842474"/>
              <a:gd name="connsiteY8" fmla="*/ 5410946 h 5596803"/>
              <a:gd name="connsiteX9" fmla="*/ 2441941 w 4842474"/>
              <a:gd name="connsiteY9" fmla="*/ 5379336 h 5596803"/>
              <a:gd name="connsiteX10" fmla="*/ 787176 w 4842474"/>
              <a:gd name="connsiteY10" fmla="*/ 5069129 h 5596803"/>
              <a:gd name="connsiteX11" fmla="*/ 88503 w 4842474"/>
              <a:gd name="connsiteY11" fmla="*/ 3839385 h 5596803"/>
              <a:gd name="connsiteX12" fmla="*/ 257750 w 4842474"/>
              <a:gd name="connsiteY12" fmla="*/ 1010614 h 5596803"/>
              <a:gd name="connsiteX13" fmla="*/ 1658258 w 4842474"/>
              <a:gd name="connsiteY13" fmla="*/ 59516 h 5596803"/>
              <a:gd name="connsiteX0" fmla="*/ 1658258 w 4842474"/>
              <a:gd name="connsiteY0" fmla="*/ 53205 h 5590492"/>
              <a:gd name="connsiteX1" fmla="*/ 3290420 w 4842474"/>
              <a:gd name="connsiteY1" fmla="*/ 174637 h 5590492"/>
              <a:gd name="connsiteX2" fmla="*/ 4508108 w 4842474"/>
              <a:gd name="connsiteY2" fmla="*/ 838950 h 5590492"/>
              <a:gd name="connsiteX3" fmla="*/ 4779881 w 4842474"/>
              <a:gd name="connsiteY3" fmla="*/ 1714358 h 5590492"/>
              <a:gd name="connsiteX4" fmla="*/ 4670349 w 4842474"/>
              <a:gd name="connsiteY4" fmla="*/ 3865469 h 5590492"/>
              <a:gd name="connsiteX5" fmla="*/ 4157306 w 4842474"/>
              <a:gd name="connsiteY5" fmla="*/ 4953857 h 5590492"/>
              <a:gd name="connsiteX6" fmla="*/ 3910477 w 4842474"/>
              <a:gd name="connsiteY6" fmla="*/ 5195898 h 5590492"/>
              <a:gd name="connsiteX7" fmla="*/ 4223602 w 4842474"/>
              <a:gd name="connsiteY7" fmla="*/ 5576430 h 5590492"/>
              <a:gd name="connsiteX8" fmla="*/ 3089340 w 4842474"/>
              <a:gd name="connsiteY8" fmla="*/ 5404635 h 5590492"/>
              <a:gd name="connsiteX9" fmla="*/ 2441941 w 4842474"/>
              <a:gd name="connsiteY9" fmla="*/ 5373025 h 5590492"/>
              <a:gd name="connsiteX10" fmla="*/ 787176 w 4842474"/>
              <a:gd name="connsiteY10" fmla="*/ 5062818 h 5590492"/>
              <a:gd name="connsiteX11" fmla="*/ 88503 w 4842474"/>
              <a:gd name="connsiteY11" fmla="*/ 3833074 h 5590492"/>
              <a:gd name="connsiteX12" fmla="*/ 257750 w 4842474"/>
              <a:gd name="connsiteY12" fmla="*/ 918578 h 5590492"/>
              <a:gd name="connsiteX13" fmla="*/ 1658258 w 4842474"/>
              <a:gd name="connsiteY13" fmla="*/ 53205 h 5590492"/>
              <a:gd name="connsiteX0" fmla="*/ 1658258 w 4842474"/>
              <a:gd name="connsiteY0" fmla="*/ 53205 h 5590492"/>
              <a:gd name="connsiteX1" fmla="*/ 3290420 w 4842474"/>
              <a:gd name="connsiteY1" fmla="*/ 174637 h 5590492"/>
              <a:gd name="connsiteX2" fmla="*/ 4508108 w 4842474"/>
              <a:gd name="connsiteY2" fmla="*/ 838950 h 5590492"/>
              <a:gd name="connsiteX3" fmla="*/ 4779881 w 4842474"/>
              <a:gd name="connsiteY3" fmla="*/ 1714358 h 5590492"/>
              <a:gd name="connsiteX4" fmla="*/ 4670349 w 4842474"/>
              <a:gd name="connsiteY4" fmla="*/ 3865469 h 5590492"/>
              <a:gd name="connsiteX5" fmla="*/ 4157306 w 4842474"/>
              <a:gd name="connsiteY5" fmla="*/ 4953857 h 5590492"/>
              <a:gd name="connsiteX6" fmla="*/ 3910477 w 4842474"/>
              <a:gd name="connsiteY6" fmla="*/ 5195898 h 5590492"/>
              <a:gd name="connsiteX7" fmla="*/ 4223602 w 4842474"/>
              <a:gd name="connsiteY7" fmla="*/ 5576430 h 5590492"/>
              <a:gd name="connsiteX8" fmla="*/ 3089340 w 4842474"/>
              <a:gd name="connsiteY8" fmla="*/ 5404635 h 5590492"/>
              <a:gd name="connsiteX9" fmla="*/ 2441941 w 4842474"/>
              <a:gd name="connsiteY9" fmla="*/ 5373025 h 5590492"/>
              <a:gd name="connsiteX10" fmla="*/ 787176 w 4842474"/>
              <a:gd name="connsiteY10" fmla="*/ 5062818 h 5590492"/>
              <a:gd name="connsiteX11" fmla="*/ 88503 w 4842474"/>
              <a:gd name="connsiteY11" fmla="*/ 3804499 h 5590492"/>
              <a:gd name="connsiteX12" fmla="*/ 257750 w 4842474"/>
              <a:gd name="connsiteY12" fmla="*/ 918578 h 5590492"/>
              <a:gd name="connsiteX13" fmla="*/ 1658258 w 4842474"/>
              <a:gd name="connsiteY13" fmla="*/ 53205 h 5590492"/>
              <a:gd name="connsiteX0" fmla="*/ 1658258 w 4842474"/>
              <a:gd name="connsiteY0" fmla="*/ 53205 h 5590492"/>
              <a:gd name="connsiteX1" fmla="*/ 3290420 w 4842474"/>
              <a:gd name="connsiteY1" fmla="*/ 174637 h 5590492"/>
              <a:gd name="connsiteX2" fmla="*/ 4508108 w 4842474"/>
              <a:gd name="connsiteY2" fmla="*/ 838950 h 5590492"/>
              <a:gd name="connsiteX3" fmla="*/ 4779881 w 4842474"/>
              <a:gd name="connsiteY3" fmla="*/ 1714358 h 5590492"/>
              <a:gd name="connsiteX4" fmla="*/ 4670349 w 4842474"/>
              <a:gd name="connsiteY4" fmla="*/ 3865469 h 5590492"/>
              <a:gd name="connsiteX5" fmla="*/ 4157306 w 4842474"/>
              <a:gd name="connsiteY5" fmla="*/ 4953857 h 5590492"/>
              <a:gd name="connsiteX6" fmla="*/ 3910477 w 4842474"/>
              <a:gd name="connsiteY6" fmla="*/ 5195898 h 5590492"/>
              <a:gd name="connsiteX7" fmla="*/ 4223602 w 4842474"/>
              <a:gd name="connsiteY7" fmla="*/ 5576430 h 5590492"/>
              <a:gd name="connsiteX8" fmla="*/ 3089340 w 4842474"/>
              <a:gd name="connsiteY8" fmla="*/ 5404635 h 5590492"/>
              <a:gd name="connsiteX9" fmla="*/ 2441941 w 4842474"/>
              <a:gd name="connsiteY9" fmla="*/ 5373025 h 5590492"/>
              <a:gd name="connsiteX10" fmla="*/ 978667 w 4842474"/>
              <a:gd name="connsiteY10" fmla="*/ 5105681 h 5590492"/>
              <a:gd name="connsiteX11" fmla="*/ 88503 w 4842474"/>
              <a:gd name="connsiteY11" fmla="*/ 3804499 h 5590492"/>
              <a:gd name="connsiteX12" fmla="*/ 257750 w 4842474"/>
              <a:gd name="connsiteY12" fmla="*/ 918578 h 5590492"/>
              <a:gd name="connsiteX13" fmla="*/ 1658258 w 4842474"/>
              <a:gd name="connsiteY13" fmla="*/ 53205 h 5590492"/>
              <a:gd name="connsiteX0" fmla="*/ 1658258 w 4838480"/>
              <a:gd name="connsiteY0" fmla="*/ 53205 h 5590492"/>
              <a:gd name="connsiteX1" fmla="*/ 3290420 w 4838480"/>
              <a:gd name="connsiteY1" fmla="*/ 174637 h 5590492"/>
              <a:gd name="connsiteX2" fmla="*/ 4508108 w 4838480"/>
              <a:gd name="connsiteY2" fmla="*/ 838950 h 5590492"/>
              <a:gd name="connsiteX3" fmla="*/ 4779881 w 4838480"/>
              <a:gd name="connsiteY3" fmla="*/ 1714358 h 5590492"/>
              <a:gd name="connsiteX4" fmla="*/ 4670349 w 4838480"/>
              <a:gd name="connsiteY4" fmla="*/ 3865469 h 5590492"/>
              <a:gd name="connsiteX5" fmla="*/ 4131774 w 4838480"/>
              <a:gd name="connsiteY5" fmla="*/ 4896707 h 5590492"/>
              <a:gd name="connsiteX6" fmla="*/ 3910477 w 4838480"/>
              <a:gd name="connsiteY6" fmla="*/ 5195898 h 5590492"/>
              <a:gd name="connsiteX7" fmla="*/ 4223602 w 4838480"/>
              <a:gd name="connsiteY7" fmla="*/ 5576430 h 5590492"/>
              <a:gd name="connsiteX8" fmla="*/ 3089340 w 4838480"/>
              <a:gd name="connsiteY8" fmla="*/ 5404635 h 5590492"/>
              <a:gd name="connsiteX9" fmla="*/ 2441941 w 4838480"/>
              <a:gd name="connsiteY9" fmla="*/ 5373025 h 5590492"/>
              <a:gd name="connsiteX10" fmla="*/ 978667 w 4838480"/>
              <a:gd name="connsiteY10" fmla="*/ 5105681 h 5590492"/>
              <a:gd name="connsiteX11" fmla="*/ 88503 w 4838480"/>
              <a:gd name="connsiteY11" fmla="*/ 3804499 h 5590492"/>
              <a:gd name="connsiteX12" fmla="*/ 257750 w 4838480"/>
              <a:gd name="connsiteY12" fmla="*/ 918578 h 5590492"/>
              <a:gd name="connsiteX13" fmla="*/ 1658258 w 4838480"/>
              <a:gd name="connsiteY13" fmla="*/ 53205 h 5590492"/>
              <a:gd name="connsiteX0" fmla="*/ 1658258 w 4835856"/>
              <a:gd name="connsiteY0" fmla="*/ 53205 h 5590492"/>
              <a:gd name="connsiteX1" fmla="*/ 3290420 w 4835856"/>
              <a:gd name="connsiteY1" fmla="*/ 174637 h 5590492"/>
              <a:gd name="connsiteX2" fmla="*/ 4508108 w 4835856"/>
              <a:gd name="connsiteY2" fmla="*/ 838950 h 5590492"/>
              <a:gd name="connsiteX3" fmla="*/ 4779881 w 4835856"/>
              <a:gd name="connsiteY3" fmla="*/ 1714358 h 5590492"/>
              <a:gd name="connsiteX4" fmla="*/ 4657583 w 4835856"/>
              <a:gd name="connsiteY4" fmla="*/ 3794031 h 5590492"/>
              <a:gd name="connsiteX5" fmla="*/ 4131774 w 4835856"/>
              <a:gd name="connsiteY5" fmla="*/ 4896707 h 5590492"/>
              <a:gd name="connsiteX6" fmla="*/ 3910477 w 4835856"/>
              <a:gd name="connsiteY6" fmla="*/ 5195898 h 5590492"/>
              <a:gd name="connsiteX7" fmla="*/ 4223602 w 4835856"/>
              <a:gd name="connsiteY7" fmla="*/ 5576430 h 5590492"/>
              <a:gd name="connsiteX8" fmla="*/ 3089340 w 4835856"/>
              <a:gd name="connsiteY8" fmla="*/ 5404635 h 5590492"/>
              <a:gd name="connsiteX9" fmla="*/ 2441941 w 4835856"/>
              <a:gd name="connsiteY9" fmla="*/ 5373025 h 5590492"/>
              <a:gd name="connsiteX10" fmla="*/ 978667 w 4835856"/>
              <a:gd name="connsiteY10" fmla="*/ 5105681 h 5590492"/>
              <a:gd name="connsiteX11" fmla="*/ 88503 w 4835856"/>
              <a:gd name="connsiteY11" fmla="*/ 3804499 h 5590492"/>
              <a:gd name="connsiteX12" fmla="*/ 257750 w 4835856"/>
              <a:gd name="connsiteY12" fmla="*/ 918578 h 5590492"/>
              <a:gd name="connsiteX13" fmla="*/ 1658258 w 4835856"/>
              <a:gd name="connsiteY13" fmla="*/ 53205 h 5590492"/>
              <a:gd name="connsiteX0" fmla="*/ 1658258 w 4874366"/>
              <a:gd name="connsiteY0" fmla="*/ 91536 h 5628823"/>
              <a:gd name="connsiteX1" fmla="*/ 3290420 w 4874366"/>
              <a:gd name="connsiteY1" fmla="*/ 212968 h 5628823"/>
              <a:gd name="connsiteX2" fmla="*/ 4779881 w 4874366"/>
              <a:gd name="connsiteY2" fmla="*/ 1752689 h 5628823"/>
              <a:gd name="connsiteX3" fmla="*/ 4657583 w 4874366"/>
              <a:gd name="connsiteY3" fmla="*/ 3832362 h 5628823"/>
              <a:gd name="connsiteX4" fmla="*/ 4131774 w 4874366"/>
              <a:gd name="connsiteY4" fmla="*/ 4935038 h 5628823"/>
              <a:gd name="connsiteX5" fmla="*/ 3910477 w 4874366"/>
              <a:gd name="connsiteY5" fmla="*/ 5234229 h 5628823"/>
              <a:gd name="connsiteX6" fmla="*/ 4223602 w 4874366"/>
              <a:gd name="connsiteY6" fmla="*/ 5614761 h 5628823"/>
              <a:gd name="connsiteX7" fmla="*/ 3089340 w 4874366"/>
              <a:gd name="connsiteY7" fmla="*/ 5442966 h 5628823"/>
              <a:gd name="connsiteX8" fmla="*/ 2441941 w 4874366"/>
              <a:gd name="connsiteY8" fmla="*/ 5411356 h 5628823"/>
              <a:gd name="connsiteX9" fmla="*/ 978667 w 4874366"/>
              <a:gd name="connsiteY9" fmla="*/ 5144012 h 5628823"/>
              <a:gd name="connsiteX10" fmla="*/ 88503 w 4874366"/>
              <a:gd name="connsiteY10" fmla="*/ 3842830 h 5628823"/>
              <a:gd name="connsiteX11" fmla="*/ 257750 w 4874366"/>
              <a:gd name="connsiteY11" fmla="*/ 956909 h 5628823"/>
              <a:gd name="connsiteX12" fmla="*/ 1658258 w 4874366"/>
              <a:gd name="connsiteY12" fmla="*/ 91536 h 5628823"/>
              <a:gd name="connsiteX0" fmla="*/ 1658258 w 4874366"/>
              <a:gd name="connsiteY0" fmla="*/ 91536 h 5628823"/>
              <a:gd name="connsiteX1" fmla="*/ 3290420 w 4874366"/>
              <a:gd name="connsiteY1" fmla="*/ 212968 h 5628823"/>
              <a:gd name="connsiteX2" fmla="*/ 4779881 w 4874366"/>
              <a:gd name="connsiteY2" fmla="*/ 1752689 h 5628823"/>
              <a:gd name="connsiteX3" fmla="*/ 4657583 w 4874366"/>
              <a:gd name="connsiteY3" fmla="*/ 3832362 h 5628823"/>
              <a:gd name="connsiteX4" fmla="*/ 4131774 w 4874366"/>
              <a:gd name="connsiteY4" fmla="*/ 4935038 h 5628823"/>
              <a:gd name="connsiteX5" fmla="*/ 3910477 w 4874366"/>
              <a:gd name="connsiteY5" fmla="*/ 5234229 h 5628823"/>
              <a:gd name="connsiteX6" fmla="*/ 4223602 w 4874366"/>
              <a:gd name="connsiteY6" fmla="*/ 5614761 h 5628823"/>
              <a:gd name="connsiteX7" fmla="*/ 3089340 w 4874366"/>
              <a:gd name="connsiteY7" fmla="*/ 5442966 h 5628823"/>
              <a:gd name="connsiteX8" fmla="*/ 2441941 w 4874366"/>
              <a:gd name="connsiteY8" fmla="*/ 5411356 h 5628823"/>
              <a:gd name="connsiteX9" fmla="*/ 978667 w 4874366"/>
              <a:gd name="connsiteY9" fmla="*/ 5144012 h 5628823"/>
              <a:gd name="connsiteX10" fmla="*/ 88503 w 4874366"/>
              <a:gd name="connsiteY10" fmla="*/ 3842830 h 5628823"/>
              <a:gd name="connsiteX11" fmla="*/ 257750 w 4874366"/>
              <a:gd name="connsiteY11" fmla="*/ 956909 h 5628823"/>
              <a:gd name="connsiteX12" fmla="*/ 1658258 w 4874366"/>
              <a:gd name="connsiteY12" fmla="*/ 91536 h 5628823"/>
              <a:gd name="connsiteX0" fmla="*/ 1658258 w 4886717"/>
              <a:gd name="connsiteY0" fmla="*/ 81096 h 5618383"/>
              <a:gd name="connsiteX1" fmla="*/ 3290420 w 4886717"/>
              <a:gd name="connsiteY1" fmla="*/ 202528 h 5618383"/>
              <a:gd name="connsiteX2" fmla="*/ 4794941 w 4886717"/>
              <a:gd name="connsiteY2" fmla="*/ 1543088 h 5618383"/>
              <a:gd name="connsiteX3" fmla="*/ 4657583 w 4886717"/>
              <a:gd name="connsiteY3" fmla="*/ 3821922 h 5618383"/>
              <a:gd name="connsiteX4" fmla="*/ 4131774 w 4886717"/>
              <a:gd name="connsiteY4" fmla="*/ 4924598 h 5618383"/>
              <a:gd name="connsiteX5" fmla="*/ 3910477 w 4886717"/>
              <a:gd name="connsiteY5" fmla="*/ 5223789 h 5618383"/>
              <a:gd name="connsiteX6" fmla="*/ 4223602 w 4886717"/>
              <a:gd name="connsiteY6" fmla="*/ 5604321 h 5618383"/>
              <a:gd name="connsiteX7" fmla="*/ 3089340 w 4886717"/>
              <a:gd name="connsiteY7" fmla="*/ 5432526 h 5618383"/>
              <a:gd name="connsiteX8" fmla="*/ 2441941 w 4886717"/>
              <a:gd name="connsiteY8" fmla="*/ 5400916 h 5618383"/>
              <a:gd name="connsiteX9" fmla="*/ 978667 w 4886717"/>
              <a:gd name="connsiteY9" fmla="*/ 5133572 h 5618383"/>
              <a:gd name="connsiteX10" fmla="*/ 88503 w 4886717"/>
              <a:gd name="connsiteY10" fmla="*/ 3832390 h 5618383"/>
              <a:gd name="connsiteX11" fmla="*/ 257750 w 4886717"/>
              <a:gd name="connsiteY11" fmla="*/ 946469 h 5618383"/>
              <a:gd name="connsiteX12" fmla="*/ 1658258 w 4886717"/>
              <a:gd name="connsiteY12" fmla="*/ 81096 h 5618383"/>
              <a:gd name="connsiteX0" fmla="*/ 1658258 w 4886717"/>
              <a:gd name="connsiteY0" fmla="*/ 60710 h 5597997"/>
              <a:gd name="connsiteX1" fmla="*/ 3290420 w 4886717"/>
              <a:gd name="connsiteY1" fmla="*/ 182142 h 5597997"/>
              <a:gd name="connsiteX2" fmla="*/ 4794941 w 4886717"/>
              <a:gd name="connsiteY2" fmla="*/ 1522702 h 5597997"/>
              <a:gd name="connsiteX3" fmla="*/ 4657583 w 4886717"/>
              <a:gd name="connsiteY3" fmla="*/ 3801536 h 5597997"/>
              <a:gd name="connsiteX4" fmla="*/ 4131774 w 4886717"/>
              <a:gd name="connsiteY4" fmla="*/ 4904212 h 5597997"/>
              <a:gd name="connsiteX5" fmla="*/ 3910477 w 4886717"/>
              <a:gd name="connsiteY5" fmla="*/ 5203403 h 5597997"/>
              <a:gd name="connsiteX6" fmla="*/ 4223602 w 4886717"/>
              <a:gd name="connsiteY6" fmla="*/ 5583935 h 5597997"/>
              <a:gd name="connsiteX7" fmla="*/ 3089340 w 4886717"/>
              <a:gd name="connsiteY7" fmla="*/ 5412140 h 5597997"/>
              <a:gd name="connsiteX8" fmla="*/ 2441941 w 4886717"/>
              <a:gd name="connsiteY8" fmla="*/ 5380530 h 5597997"/>
              <a:gd name="connsiteX9" fmla="*/ 978667 w 4886717"/>
              <a:gd name="connsiteY9" fmla="*/ 5113186 h 5597997"/>
              <a:gd name="connsiteX10" fmla="*/ 88503 w 4886717"/>
              <a:gd name="connsiteY10" fmla="*/ 3812004 h 5597997"/>
              <a:gd name="connsiteX11" fmla="*/ 257750 w 4886717"/>
              <a:gd name="connsiteY11" fmla="*/ 926083 h 5597997"/>
              <a:gd name="connsiteX12" fmla="*/ 1658258 w 4886717"/>
              <a:gd name="connsiteY12" fmla="*/ 60710 h 5597997"/>
              <a:gd name="connsiteX0" fmla="*/ 1658258 w 4886717"/>
              <a:gd name="connsiteY0" fmla="*/ 75845 h 5613132"/>
              <a:gd name="connsiteX1" fmla="*/ 3316714 w 4886717"/>
              <a:gd name="connsiteY1" fmla="*/ 157254 h 5613132"/>
              <a:gd name="connsiteX2" fmla="*/ 4794941 w 4886717"/>
              <a:gd name="connsiteY2" fmla="*/ 1537837 h 5613132"/>
              <a:gd name="connsiteX3" fmla="*/ 4657583 w 4886717"/>
              <a:gd name="connsiteY3" fmla="*/ 3816671 h 5613132"/>
              <a:gd name="connsiteX4" fmla="*/ 4131774 w 4886717"/>
              <a:gd name="connsiteY4" fmla="*/ 4919347 h 5613132"/>
              <a:gd name="connsiteX5" fmla="*/ 3910477 w 4886717"/>
              <a:gd name="connsiteY5" fmla="*/ 5218538 h 5613132"/>
              <a:gd name="connsiteX6" fmla="*/ 4223602 w 4886717"/>
              <a:gd name="connsiteY6" fmla="*/ 5599070 h 5613132"/>
              <a:gd name="connsiteX7" fmla="*/ 3089340 w 4886717"/>
              <a:gd name="connsiteY7" fmla="*/ 5427275 h 5613132"/>
              <a:gd name="connsiteX8" fmla="*/ 2441941 w 4886717"/>
              <a:gd name="connsiteY8" fmla="*/ 5395665 h 5613132"/>
              <a:gd name="connsiteX9" fmla="*/ 978667 w 4886717"/>
              <a:gd name="connsiteY9" fmla="*/ 5128321 h 5613132"/>
              <a:gd name="connsiteX10" fmla="*/ 88503 w 4886717"/>
              <a:gd name="connsiteY10" fmla="*/ 3827139 h 5613132"/>
              <a:gd name="connsiteX11" fmla="*/ 257750 w 4886717"/>
              <a:gd name="connsiteY11" fmla="*/ 941218 h 5613132"/>
              <a:gd name="connsiteX12" fmla="*/ 1658258 w 4886717"/>
              <a:gd name="connsiteY12" fmla="*/ 75845 h 5613132"/>
              <a:gd name="connsiteX0" fmla="*/ 1877005 w 5105464"/>
              <a:gd name="connsiteY0" fmla="*/ 69611 h 5606898"/>
              <a:gd name="connsiteX1" fmla="*/ 3535461 w 5105464"/>
              <a:gd name="connsiteY1" fmla="*/ 151020 h 5606898"/>
              <a:gd name="connsiteX2" fmla="*/ 5013688 w 5105464"/>
              <a:gd name="connsiteY2" fmla="*/ 1531603 h 5606898"/>
              <a:gd name="connsiteX3" fmla="*/ 4876330 w 5105464"/>
              <a:gd name="connsiteY3" fmla="*/ 3810437 h 5606898"/>
              <a:gd name="connsiteX4" fmla="*/ 4350521 w 5105464"/>
              <a:gd name="connsiteY4" fmla="*/ 4913113 h 5606898"/>
              <a:gd name="connsiteX5" fmla="*/ 4129224 w 5105464"/>
              <a:gd name="connsiteY5" fmla="*/ 5212304 h 5606898"/>
              <a:gd name="connsiteX6" fmla="*/ 4442349 w 5105464"/>
              <a:gd name="connsiteY6" fmla="*/ 5592836 h 5606898"/>
              <a:gd name="connsiteX7" fmla="*/ 3308087 w 5105464"/>
              <a:gd name="connsiteY7" fmla="*/ 5421041 h 5606898"/>
              <a:gd name="connsiteX8" fmla="*/ 2660688 w 5105464"/>
              <a:gd name="connsiteY8" fmla="*/ 5389431 h 5606898"/>
              <a:gd name="connsiteX9" fmla="*/ 1197414 w 5105464"/>
              <a:gd name="connsiteY9" fmla="*/ 5122087 h 5606898"/>
              <a:gd name="connsiteX10" fmla="*/ 307250 w 5105464"/>
              <a:gd name="connsiteY10" fmla="*/ 3820905 h 5606898"/>
              <a:gd name="connsiteX11" fmla="*/ 147724 w 5105464"/>
              <a:gd name="connsiteY11" fmla="*/ 848509 h 5606898"/>
              <a:gd name="connsiteX12" fmla="*/ 1877005 w 5105464"/>
              <a:gd name="connsiteY12" fmla="*/ 69611 h 5606898"/>
              <a:gd name="connsiteX0" fmla="*/ 2074349 w 5302808"/>
              <a:gd name="connsiteY0" fmla="*/ 69611 h 5606898"/>
              <a:gd name="connsiteX1" fmla="*/ 3732805 w 5302808"/>
              <a:gd name="connsiteY1" fmla="*/ 151020 h 5606898"/>
              <a:gd name="connsiteX2" fmla="*/ 5211032 w 5302808"/>
              <a:gd name="connsiteY2" fmla="*/ 1531603 h 5606898"/>
              <a:gd name="connsiteX3" fmla="*/ 5073674 w 5302808"/>
              <a:gd name="connsiteY3" fmla="*/ 3810437 h 5606898"/>
              <a:gd name="connsiteX4" fmla="*/ 4547865 w 5302808"/>
              <a:gd name="connsiteY4" fmla="*/ 4913113 h 5606898"/>
              <a:gd name="connsiteX5" fmla="*/ 4326568 w 5302808"/>
              <a:gd name="connsiteY5" fmla="*/ 5212304 h 5606898"/>
              <a:gd name="connsiteX6" fmla="*/ 4639693 w 5302808"/>
              <a:gd name="connsiteY6" fmla="*/ 5592836 h 5606898"/>
              <a:gd name="connsiteX7" fmla="*/ 3505431 w 5302808"/>
              <a:gd name="connsiteY7" fmla="*/ 5421041 h 5606898"/>
              <a:gd name="connsiteX8" fmla="*/ 2858032 w 5302808"/>
              <a:gd name="connsiteY8" fmla="*/ 5389431 h 5606898"/>
              <a:gd name="connsiteX9" fmla="*/ 1394758 w 5302808"/>
              <a:gd name="connsiteY9" fmla="*/ 5122087 h 5606898"/>
              <a:gd name="connsiteX10" fmla="*/ 42995 w 5302808"/>
              <a:gd name="connsiteY10" fmla="*/ 3925936 h 5606898"/>
              <a:gd name="connsiteX11" fmla="*/ 345068 w 5302808"/>
              <a:gd name="connsiteY11" fmla="*/ 848509 h 5606898"/>
              <a:gd name="connsiteX12" fmla="*/ 2074349 w 5302808"/>
              <a:gd name="connsiteY12" fmla="*/ 69611 h 5606898"/>
              <a:gd name="connsiteX0" fmla="*/ 2074349 w 5358516"/>
              <a:gd name="connsiteY0" fmla="*/ 69611 h 5606898"/>
              <a:gd name="connsiteX1" fmla="*/ 3732805 w 5358516"/>
              <a:gd name="connsiteY1" fmla="*/ 151020 h 5606898"/>
              <a:gd name="connsiteX2" fmla="*/ 5211032 w 5358516"/>
              <a:gd name="connsiteY2" fmla="*/ 1531603 h 5606898"/>
              <a:gd name="connsiteX3" fmla="*/ 5251485 w 5358516"/>
              <a:gd name="connsiteY3" fmla="*/ 3806563 h 5606898"/>
              <a:gd name="connsiteX4" fmla="*/ 4547865 w 5358516"/>
              <a:gd name="connsiteY4" fmla="*/ 4913113 h 5606898"/>
              <a:gd name="connsiteX5" fmla="*/ 4326568 w 5358516"/>
              <a:gd name="connsiteY5" fmla="*/ 5212304 h 5606898"/>
              <a:gd name="connsiteX6" fmla="*/ 4639693 w 5358516"/>
              <a:gd name="connsiteY6" fmla="*/ 5592836 h 5606898"/>
              <a:gd name="connsiteX7" fmla="*/ 3505431 w 5358516"/>
              <a:gd name="connsiteY7" fmla="*/ 5421041 h 5606898"/>
              <a:gd name="connsiteX8" fmla="*/ 2858032 w 5358516"/>
              <a:gd name="connsiteY8" fmla="*/ 5389431 h 5606898"/>
              <a:gd name="connsiteX9" fmla="*/ 1394758 w 5358516"/>
              <a:gd name="connsiteY9" fmla="*/ 5122087 h 5606898"/>
              <a:gd name="connsiteX10" fmla="*/ 42995 w 5358516"/>
              <a:gd name="connsiteY10" fmla="*/ 3925936 h 5606898"/>
              <a:gd name="connsiteX11" fmla="*/ 345068 w 5358516"/>
              <a:gd name="connsiteY11" fmla="*/ 848509 h 5606898"/>
              <a:gd name="connsiteX12" fmla="*/ 2074349 w 5358516"/>
              <a:gd name="connsiteY12" fmla="*/ 69611 h 5606898"/>
              <a:gd name="connsiteX0" fmla="*/ 2074349 w 5408981"/>
              <a:gd name="connsiteY0" fmla="*/ 88725 h 5626012"/>
              <a:gd name="connsiteX1" fmla="*/ 3732805 w 5408981"/>
              <a:gd name="connsiteY1" fmla="*/ 170134 h 5626012"/>
              <a:gd name="connsiteX2" fmla="*/ 5287679 w 5408981"/>
              <a:gd name="connsiteY2" fmla="*/ 1450060 h 5626012"/>
              <a:gd name="connsiteX3" fmla="*/ 5251485 w 5408981"/>
              <a:gd name="connsiteY3" fmla="*/ 3825677 h 5626012"/>
              <a:gd name="connsiteX4" fmla="*/ 4547865 w 5408981"/>
              <a:gd name="connsiteY4" fmla="*/ 4932227 h 5626012"/>
              <a:gd name="connsiteX5" fmla="*/ 4326568 w 5408981"/>
              <a:gd name="connsiteY5" fmla="*/ 5231418 h 5626012"/>
              <a:gd name="connsiteX6" fmla="*/ 4639693 w 5408981"/>
              <a:gd name="connsiteY6" fmla="*/ 5611950 h 5626012"/>
              <a:gd name="connsiteX7" fmla="*/ 3505431 w 5408981"/>
              <a:gd name="connsiteY7" fmla="*/ 5440155 h 5626012"/>
              <a:gd name="connsiteX8" fmla="*/ 2858032 w 5408981"/>
              <a:gd name="connsiteY8" fmla="*/ 5408545 h 5626012"/>
              <a:gd name="connsiteX9" fmla="*/ 1394758 w 5408981"/>
              <a:gd name="connsiteY9" fmla="*/ 5141201 h 5626012"/>
              <a:gd name="connsiteX10" fmla="*/ 42995 w 5408981"/>
              <a:gd name="connsiteY10" fmla="*/ 3945050 h 5626012"/>
              <a:gd name="connsiteX11" fmla="*/ 345068 w 5408981"/>
              <a:gd name="connsiteY11" fmla="*/ 867623 h 5626012"/>
              <a:gd name="connsiteX12" fmla="*/ 2074349 w 5408981"/>
              <a:gd name="connsiteY12" fmla="*/ 88725 h 5626012"/>
              <a:gd name="connsiteX0" fmla="*/ 2074349 w 5408981"/>
              <a:gd name="connsiteY0" fmla="*/ 88725 h 5626012"/>
              <a:gd name="connsiteX1" fmla="*/ 3732805 w 5408981"/>
              <a:gd name="connsiteY1" fmla="*/ 170134 h 5626012"/>
              <a:gd name="connsiteX2" fmla="*/ 5287679 w 5408981"/>
              <a:gd name="connsiteY2" fmla="*/ 1450060 h 5626012"/>
              <a:gd name="connsiteX3" fmla="*/ 5251485 w 5408981"/>
              <a:gd name="connsiteY3" fmla="*/ 3825677 h 5626012"/>
              <a:gd name="connsiteX4" fmla="*/ 4547865 w 5408981"/>
              <a:gd name="connsiteY4" fmla="*/ 4932227 h 5626012"/>
              <a:gd name="connsiteX5" fmla="*/ 4326568 w 5408981"/>
              <a:gd name="connsiteY5" fmla="*/ 5231418 h 5626012"/>
              <a:gd name="connsiteX6" fmla="*/ 4639693 w 5408981"/>
              <a:gd name="connsiteY6" fmla="*/ 5611950 h 5626012"/>
              <a:gd name="connsiteX7" fmla="*/ 3505431 w 5408981"/>
              <a:gd name="connsiteY7" fmla="*/ 5440155 h 5626012"/>
              <a:gd name="connsiteX8" fmla="*/ 2858032 w 5408981"/>
              <a:gd name="connsiteY8" fmla="*/ 5408545 h 5626012"/>
              <a:gd name="connsiteX9" fmla="*/ 1394758 w 5408981"/>
              <a:gd name="connsiteY9" fmla="*/ 5141201 h 5626012"/>
              <a:gd name="connsiteX10" fmla="*/ 42995 w 5408981"/>
              <a:gd name="connsiteY10" fmla="*/ 3945050 h 5626012"/>
              <a:gd name="connsiteX11" fmla="*/ 345068 w 5408981"/>
              <a:gd name="connsiteY11" fmla="*/ 867623 h 5626012"/>
              <a:gd name="connsiteX12" fmla="*/ 2074349 w 5408981"/>
              <a:gd name="connsiteY12" fmla="*/ 88725 h 5626012"/>
              <a:gd name="connsiteX0" fmla="*/ 2131180 w 5465812"/>
              <a:gd name="connsiteY0" fmla="*/ 88725 h 5626012"/>
              <a:gd name="connsiteX1" fmla="*/ 3789636 w 5465812"/>
              <a:gd name="connsiteY1" fmla="*/ 170134 h 5626012"/>
              <a:gd name="connsiteX2" fmla="*/ 5344510 w 5465812"/>
              <a:gd name="connsiteY2" fmla="*/ 1450060 h 5626012"/>
              <a:gd name="connsiteX3" fmla="*/ 5308316 w 5465812"/>
              <a:gd name="connsiteY3" fmla="*/ 3825677 h 5626012"/>
              <a:gd name="connsiteX4" fmla="*/ 4604696 w 5465812"/>
              <a:gd name="connsiteY4" fmla="*/ 4932227 h 5626012"/>
              <a:gd name="connsiteX5" fmla="*/ 4383399 w 5465812"/>
              <a:gd name="connsiteY5" fmla="*/ 5231418 h 5626012"/>
              <a:gd name="connsiteX6" fmla="*/ 4696524 w 5465812"/>
              <a:gd name="connsiteY6" fmla="*/ 5611950 h 5626012"/>
              <a:gd name="connsiteX7" fmla="*/ 3562262 w 5465812"/>
              <a:gd name="connsiteY7" fmla="*/ 5440155 h 5626012"/>
              <a:gd name="connsiteX8" fmla="*/ 2914863 w 5465812"/>
              <a:gd name="connsiteY8" fmla="*/ 5408545 h 5626012"/>
              <a:gd name="connsiteX9" fmla="*/ 1451589 w 5465812"/>
              <a:gd name="connsiteY9" fmla="*/ 5141201 h 5626012"/>
              <a:gd name="connsiteX10" fmla="*/ 30475 w 5465812"/>
              <a:gd name="connsiteY10" fmla="*/ 3949237 h 5626012"/>
              <a:gd name="connsiteX11" fmla="*/ 401899 w 5465812"/>
              <a:gd name="connsiteY11" fmla="*/ 867623 h 5626012"/>
              <a:gd name="connsiteX12" fmla="*/ 2131180 w 5465812"/>
              <a:gd name="connsiteY12" fmla="*/ 88725 h 5626012"/>
              <a:gd name="connsiteX0" fmla="*/ 2131180 w 5465812"/>
              <a:gd name="connsiteY0" fmla="*/ 88725 h 5626012"/>
              <a:gd name="connsiteX1" fmla="*/ 3789636 w 5465812"/>
              <a:gd name="connsiteY1" fmla="*/ 170134 h 5626012"/>
              <a:gd name="connsiteX2" fmla="*/ 5344510 w 5465812"/>
              <a:gd name="connsiteY2" fmla="*/ 1450060 h 5626012"/>
              <a:gd name="connsiteX3" fmla="*/ 5308316 w 5465812"/>
              <a:gd name="connsiteY3" fmla="*/ 3825677 h 5626012"/>
              <a:gd name="connsiteX4" fmla="*/ 4604696 w 5465812"/>
              <a:gd name="connsiteY4" fmla="*/ 4932227 h 5626012"/>
              <a:gd name="connsiteX5" fmla="*/ 4383399 w 5465812"/>
              <a:gd name="connsiteY5" fmla="*/ 5231418 h 5626012"/>
              <a:gd name="connsiteX6" fmla="*/ 4696524 w 5465812"/>
              <a:gd name="connsiteY6" fmla="*/ 5611950 h 5626012"/>
              <a:gd name="connsiteX7" fmla="*/ 3562262 w 5465812"/>
              <a:gd name="connsiteY7" fmla="*/ 5440155 h 5626012"/>
              <a:gd name="connsiteX8" fmla="*/ 2914863 w 5465812"/>
              <a:gd name="connsiteY8" fmla="*/ 5408545 h 5626012"/>
              <a:gd name="connsiteX9" fmla="*/ 1312887 w 5465812"/>
              <a:gd name="connsiteY9" fmla="*/ 5149573 h 5626012"/>
              <a:gd name="connsiteX10" fmla="*/ 30475 w 5465812"/>
              <a:gd name="connsiteY10" fmla="*/ 3949237 h 5626012"/>
              <a:gd name="connsiteX11" fmla="*/ 401899 w 5465812"/>
              <a:gd name="connsiteY11" fmla="*/ 867623 h 5626012"/>
              <a:gd name="connsiteX12" fmla="*/ 2131180 w 5465812"/>
              <a:gd name="connsiteY12" fmla="*/ 88725 h 5626012"/>
              <a:gd name="connsiteX0" fmla="*/ 2131180 w 5465812"/>
              <a:gd name="connsiteY0" fmla="*/ 88725 h 5626012"/>
              <a:gd name="connsiteX1" fmla="*/ 3789636 w 5465812"/>
              <a:gd name="connsiteY1" fmla="*/ 170134 h 5626012"/>
              <a:gd name="connsiteX2" fmla="*/ 5344510 w 5465812"/>
              <a:gd name="connsiteY2" fmla="*/ 1450060 h 5626012"/>
              <a:gd name="connsiteX3" fmla="*/ 5308316 w 5465812"/>
              <a:gd name="connsiteY3" fmla="*/ 3825677 h 5626012"/>
              <a:gd name="connsiteX4" fmla="*/ 4604696 w 5465812"/>
              <a:gd name="connsiteY4" fmla="*/ 4932227 h 5626012"/>
              <a:gd name="connsiteX5" fmla="*/ 4383399 w 5465812"/>
              <a:gd name="connsiteY5" fmla="*/ 5231418 h 5626012"/>
              <a:gd name="connsiteX6" fmla="*/ 4696524 w 5465812"/>
              <a:gd name="connsiteY6" fmla="*/ 5611950 h 5626012"/>
              <a:gd name="connsiteX7" fmla="*/ 3562262 w 5465812"/>
              <a:gd name="connsiteY7" fmla="*/ 5440155 h 5626012"/>
              <a:gd name="connsiteX8" fmla="*/ 2914863 w 5465812"/>
              <a:gd name="connsiteY8" fmla="*/ 5408545 h 5626012"/>
              <a:gd name="connsiteX9" fmla="*/ 1312887 w 5465812"/>
              <a:gd name="connsiteY9" fmla="*/ 5149573 h 5626012"/>
              <a:gd name="connsiteX10" fmla="*/ 30475 w 5465812"/>
              <a:gd name="connsiteY10" fmla="*/ 3949237 h 5626012"/>
              <a:gd name="connsiteX11" fmla="*/ 401899 w 5465812"/>
              <a:gd name="connsiteY11" fmla="*/ 867623 h 5626012"/>
              <a:gd name="connsiteX12" fmla="*/ 2131180 w 5465812"/>
              <a:gd name="connsiteY12" fmla="*/ 88725 h 5626012"/>
              <a:gd name="connsiteX0" fmla="*/ 2131180 w 5465812"/>
              <a:gd name="connsiteY0" fmla="*/ 88725 h 5626012"/>
              <a:gd name="connsiteX1" fmla="*/ 3789636 w 5465812"/>
              <a:gd name="connsiteY1" fmla="*/ 170134 h 5626012"/>
              <a:gd name="connsiteX2" fmla="*/ 5344510 w 5465812"/>
              <a:gd name="connsiteY2" fmla="*/ 1450060 h 5626012"/>
              <a:gd name="connsiteX3" fmla="*/ 5308316 w 5465812"/>
              <a:gd name="connsiteY3" fmla="*/ 3825677 h 5626012"/>
              <a:gd name="connsiteX4" fmla="*/ 4604696 w 5465812"/>
              <a:gd name="connsiteY4" fmla="*/ 4932227 h 5626012"/>
              <a:gd name="connsiteX5" fmla="*/ 4383399 w 5465812"/>
              <a:gd name="connsiteY5" fmla="*/ 5231418 h 5626012"/>
              <a:gd name="connsiteX6" fmla="*/ 4696524 w 5465812"/>
              <a:gd name="connsiteY6" fmla="*/ 5611950 h 5626012"/>
              <a:gd name="connsiteX7" fmla="*/ 3562262 w 5465812"/>
              <a:gd name="connsiteY7" fmla="*/ 5440155 h 5626012"/>
              <a:gd name="connsiteX8" fmla="*/ 2850729 w 5465812"/>
              <a:gd name="connsiteY8" fmla="*/ 5474150 h 5626012"/>
              <a:gd name="connsiteX9" fmla="*/ 1312887 w 5465812"/>
              <a:gd name="connsiteY9" fmla="*/ 5149573 h 5626012"/>
              <a:gd name="connsiteX10" fmla="*/ 30475 w 5465812"/>
              <a:gd name="connsiteY10" fmla="*/ 3949237 h 5626012"/>
              <a:gd name="connsiteX11" fmla="*/ 401899 w 5465812"/>
              <a:gd name="connsiteY11" fmla="*/ 867623 h 5626012"/>
              <a:gd name="connsiteX12" fmla="*/ 2131180 w 5465812"/>
              <a:gd name="connsiteY12" fmla="*/ 88725 h 5626012"/>
              <a:gd name="connsiteX0" fmla="*/ 2141687 w 5476319"/>
              <a:gd name="connsiteY0" fmla="*/ 81012 h 5618299"/>
              <a:gd name="connsiteX1" fmla="*/ 3800143 w 5476319"/>
              <a:gd name="connsiteY1" fmla="*/ 162421 h 5618299"/>
              <a:gd name="connsiteX2" fmla="*/ 5355017 w 5476319"/>
              <a:gd name="connsiteY2" fmla="*/ 1442347 h 5618299"/>
              <a:gd name="connsiteX3" fmla="*/ 5318823 w 5476319"/>
              <a:gd name="connsiteY3" fmla="*/ 3817964 h 5618299"/>
              <a:gd name="connsiteX4" fmla="*/ 4615203 w 5476319"/>
              <a:gd name="connsiteY4" fmla="*/ 4924514 h 5618299"/>
              <a:gd name="connsiteX5" fmla="*/ 4393906 w 5476319"/>
              <a:gd name="connsiteY5" fmla="*/ 5223705 h 5618299"/>
              <a:gd name="connsiteX6" fmla="*/ 4707031 w 5476319"/>
              <a:gd name="connsiteY6" fmla="*/ 5604237 h 5618299"/>
              <a:gd name="connsiteX7" fmla="*/ 3572769 w 5476319"/>
              <a:gd name="connsiteY7" fmla="*/ 5432442 h 5618299"/>
              <a:gd name="connsiteX8" fmla="*/ 2861236 w 5476319"/>
              <a:gd name="connsiteY8" fmla="*/ 5466437 h 5618299"/>
              <a:gd name="connsiteX9" fmla="*/ 1323394 w 5476319"/>
              <a:gd name="connsiteY9" fmla="*/ 5141860 h 5618299"/>
              <a:gd name="connsiteX10" fmla="*/ 40982 w 5476319"/>
              <a:gd name="connsiteY10" fmla="*/ 3941524 h 5618299"/>
              <a:gd name="connsiteX11" fmla="*/ 352173 w 5476319"/>
              <a:gd name="connsiteY11" fmla="*/ 743507 h 5618299"/>
              <a:gd name="connsiteX12" fmla="*/ 2141687 w 5476319"/>
              <a:gd name="connsiteY12" fmla="*/ 81012 h 5618299"/>
              <a:gd name="connsiteX0" fmla="*/ 2224346 w 5558978"/>
              <a:gd name="connsiteY0" fmla="*/ 81012 h 5618299"/>
              <a:gd name="connsiteX1" fmla="*/ 3882802 w 5558978"/>
              <a:gd name="connsiteY1" fmla="*/ 162421 h 5618299"/>
              <a:gd name="connsiteX2" fmla="*/ 5437676 w 5558978"/>
              <a:gd name="connsiteY2" fmla="*/ 1442347 h 5618299"/>
              <a:gd name="connsiteX3" fmla="*/ 5401482 w 5558978"/>
              <a:gd name="connsiteY3" fmla="*/ 3817964 h 5618299"/>
              <a:gd name="connsiteX4" fmla="*/ 4697862 w 5558978"/>
              <a:gd name="connsiteY4" fmla="*/ 4924514 h 5618299"/>
              <a:gd name="connsiteX5" fmla="*/ 4476565 w 5558978"/>
              <a:gd name="connsiteY5" fmla="*/ 5223705 h 5618299"/>
              <a:gd name="connsiteX6" fmla="*/ 4789690 w 5558978"/>
              <a:gd name="connsiteY6" fmla="*/ 5604237 h 5618299"/>
              <a:gd name="connsiteX7" fmla="*/ 3655428 w 5558978"/>
              <a:gd name="connsiteY7" fmla="*/ 5432442 h 5618299"/>
              <a:gd name="connsiteX8" fmla="*/ 2943895 w 5558978"/>
              <a:gd name="connsiteY8" fmla="*/ 5466437 h 5618299"/>
              <a:gd name="connsiteX9" fmla="*/ 1406053 w 5558978"/>
              <a:gd name="connsiteY9" fmla="*/ 5141860 h 5618299"/>
              <a:gd name="connsiteX10" fmla="*/ 25870 w 5558978"/>
              <a:gd name="connsiteY10" fmla="*/ 3930277 h 5618299"/>
              <a:gd name="connsiteX11" fmla="*/ 434832 w 5558978"/>
              <a:gd name="connsiteY11" fmla="*/ 743507 h 5618299"/>
              <a:gd name="connsiteX12" fmla="*/ 2224346 w 5558978"/>
              <a:gd name="connsiteY12" fmla="*/ 81012 h 5618299"/>
              <a:gd name="connsiteX0" fmla="*/ 2245928 w 5580560"/>
              <a:gd name="connsiteY0" fmla="*/ 81012 h 5618299"/>
              <a:gd name="connsiteX1" fmla="*/ 3904384 w 5580560"/>
              <a:gd name="connsiteY1" fmla="*/ 162421 h 5618299"/>
              <a:gd name="connsiteX2" fmla="*/ 5459258 w 5580560"/>
              <a:gd name="connsiteY2" fmla="*/ 1442347 h 5618299"/>
              <a:gd name="connsiteX3" fmla="*/ 5423064 w 5580560"/>
              <a:gd name="connsiteY3" fmla="*/ 3817964 h 5618299"/>
              <a:gd name="connsiteX4" fmla="*/ 4719444 w 5580560"/>
              <a:gd name="connsiteY4" fmla="*/ 4924514 h 5618299"/>
              <a:gd name="connsiteX5" fmla="*/ 4498147 w 5580560"/>
              <a:gd name="connsiteY5" fmla="*/ 5223705 h 5618299"/>
              <a:gd name="connsiteX6" fmla="*/ 4811272 w 5580560"/>
              <a:gd name="connsiteY6" fmla="*/ 5604237 h 5618299"/>
              <a:gd name="connsiteX7" fmla="*/ 3677010 w 5580560"/>
              <a:gd name="connsiteY7" fmla="*/ 5432442 h 5618299"/>
              <a:gd name="connsiteX8" fmla="*/ 2965477 w 5580560"/>
              <a:gd name="connsiteY8" fmla="*/ 5466437 h 5618299"/>
              <a:gd name="connsiteX9" fmla="*/ 1427635 w 5580560"/>
              <a:gd name="connsiteY9" fmla="*/ 5141860 h 5618299"/>
              <a:gd name="connsiteX10" fmla="*/ 47452 w 5580560"/>
              <a:gd name="connsiteY10" fmla="*/ 3930277 h 5618299"/>
              <a:gd name="connsiteX11" fmla="*/ 456414 w 5580560"/>
              <a:gd name="connsiteY11" fmla="*/ 743507 h 5618299"/>
              <a:gd name="connsiteX12" fmla="*/ 2245928 w 5580560"/>
              <a:gd name="connsiteY12" fmla="*/ 81012 h 5618299"/>
              <a:gd name="connsiteX0" fmla="*/ 2191825 w 5580560"/>
              <a:gd name="connsiteY0" fmla="*/ 58364 h 5662694"/>
              <a:gd name="connsiteX1" fmla="*/ 3904384 w 5580560"/>
              <a:gd name="connsiteY1" fmla="*/ 206816 h 5662694"/>
              <a:gd name="connsiteX2" fmla="*/ 5459258 w 5580560"/>
              <a:gd name="connsiteY2" fmla="*/ 1486742 h 5662694"/>
              <a:gd name="connsiteX3" fmla="*/ 5423064 w 5580560"/>
              <a:gd name="connsiteY3" fmla="*/ 3862359 h 5662694"/>
              <a:gd name="connsiteX4" fmla="*/ 4719444 w 5580560"/>
              <a:gd name="connsiteY4" fmla="*/ 4968909 h 5662694"/>
              <a:gd name="connsiteX5" fmla="*/ 4498147 w 5580560"/>
              <a:gd name="connsiteY5" fmla="*/ 5268100 h 5662694"/>
              <a:gd name="connsiteX6" fmla="*/ 4811272 w 5580560"/>
              <a:gd name="connsiteY6" fmla="*/ 5648632 h 5662694"/>
              <a:gd name="connsiteX7" fmla="*/ 3677010 w 5580560"/>
              <a:gd name="connsiteY7" fmla="*/ 5476837 h 5662694"/>
              <a:gd name="connsiteX8" fmla="*/ 2965477 w 5580560"/>
              <a:gd name="connsiteY8" fmla="*/ 5510832 h 5662694"/>
              <a:gd name="connsiteX9" fmla="*/ 1427635 w 5580560"/>
              <a:gd name="connsiteY9" fmla="*/ 5186255 h 5662694"/>
              <a:gd name="connsiteX10" fmla="*/ 47452 w 5580560"/>
              <a:gd name="connsiteY10" fmla="*/ 3974672 h 5662694"/>
              <a:gd name="connsiteX11" fmla="*/ 456414 w 5580560"/>
              <a:gd name="connsiteY11" fmla="*/ 787902 h 5662694"/>
              <a:gd name="connsiteX12" fmla="*/ 2191825 w 5580560"/>
              <a:gd name="connsiteY12" fmla="*/ 58364 h 5662694"/>
              <a:gd name="connsiteX0" fmla="*/ 2191825 w 5580560"/>
              <a:gd name="connsiteY0" fmla="*/ 51467 h 5655797"/>
              <a:gd name="connsiteX1" fmla="*/ 3904384 w 5580560"/>
              <a:gd name="connsiteY1" fmla="*/ 199919 h 5655797"/>
              <a:gd name="connsiteX2" fmla="*/ 5459258 w 5580560"/>
              <a:gd name="connsiteY2" fmla="*/ 1479845 h 5655797"/>
              <a:gd name="connsiteX3" fmla="*/ 5423064 w 5580560"/>
              <a:gd name="connsiteY3" fmla="*/ 3855462 h 5655797"/>
              <a:gd name="connsiteX4" fmla="*/ 4719444 w 5580560"/>
              <a:gd name="connsiteY4" fmla="*/ 4962012 h 5655797"/>
              <a:gd name="connsiteX5" fmla="*/ 4498147 w 5580560"/>
              <a:gd name="connsiteY5" fmla="*/ 5261203 h 5655797"/>
              <a:gd name="connsiteX6" fmla="*/ 4811272 w 5580560"/>
              <a:gd name="connsiteY6" fmla="*/ 5641735 h 5655797"/>
              <a:gd name="connsiteX7" fmla="*/ 3677010 w 5580560"/>
              <a:gd name="connsiteY7" fmla="*/ 5469940 h 5655797"/>
              <a:gd name="connsiteX8" fmla="*/ 2965477 w 5580560"/>
              <a:gd name="connsiteY8" fmla="*/ 5503935 h 5655797"/>
              <a:gd name="connsiteX9" fmla="*/ 1427635 w 5580560"/>
              <a:gd name="connsiteY9" fmla="*/ 5179358 h 5655797"/>
              <a:gd name="connsiteX10" fmla="*/ 47452 w 5580560"/>
              <a:gd name="connsiteY10" fmla="*/ 3967775 h 5655797"/>
              <a:gd name="connsiteX11" fmla="*/ 456414 w 5580560"/>
              <a:gd name="connsiteY11" fmla="*/ 781005 h 5655797"/>
              <a:gd name="connsiteX12" fmla="*/ 2191825 w 5580560"/>
              <a:gd name="connsiteY12" fmla="*/ 51467 h 5655797"/>
              <a:gd name="connsiteX0" fmla="*/ 2046993 w 5580560"/>
              <a:gd name="connsiteY0" fmla="*/ 41387 h 5686704"/>
              <a:gd name="connsiteX1" fmla="*/ 3904384 w 5580560"/>
              <a:gd name="connsiteY1" fmla="*/ 230826 h 5686704"/>
              <a:gd name="connsiteX2" fmla="*/ 5459258 w 5580560"/>
              <a:gd name="connsiteY2" fmla="*/ 1510752 h 5686704"/>
              <a:gd name="connsiteX3" fmla="*/ 5423064 w 5580560"/>
              <a:gd name="connsiteY3" fmla="*/ 3886369 h 5686704"/>
              <a:gd name="connsiteX4" fmla="*/ 4719444 w 5580560"/>
              <a:gd name="connsiteY4" fmla="*/ 4992919 h 5686704"/>
              <a:gd name="connsiteX5" fmla="*/ 4498147 w 5580560"/>
              <a:gd name="connsiteY5" fmla="*/ 5292110 h 5686704"/>
              <a:gd name="connsiteX6" fmla="*/ 4811272 w 5580560"/>
              <a:gd name="connsiteY6" fmla="*/ 5672642 h 5686704"/>
              <a:gd name="connsiteX7" fmla="*/ 3677010 w 5580560"/>
              <a:gd name="connsiteY7" fmla="*/ 5500847 h 5686704"/>
              <a:gd name="connsiteX8" fmla="*/ 2965477 w 5580560"/>
              <a:gd name="connsiteY8" fmla="*/ 5534842 h 5686704"/>
              <a:gd name="connsiteX9" fmla="*/ 1427635 w 5580560"/>
              <a:gd name="connsiteY9" fmla="*/ 5210265 h 5686704"/>
              <a:gd name="connsiteX10" fmla="*/ 47452 w 5580560"/>
              <a:gd name="connsiteY10" fmla="*/ 3998682 h 5686704"/>
              <a:gd name="connsiteX11" fmla="*/ 456414 w 5580560"/>
              <a:gd name="connsiteY11" fmla="*/ 811912 h 5686704"/>
              <a:gd name="connsiteX12" fmla="*/ 2046993 w 5580560"/>
              <a:gd name="connsiteY12" fmla="*/ 41387 h 5686704"/>
              <a:gd name="connsiteX0" fmla="*/ 2046993 w 5670168"/>
              <a:gd name="connsiteY0" fmla="*/ 42306 h 5687623"/>
              <a:gd name="connsiteX1" fmla="*/ 3904384 w 5670168"/>
              <a:gd name="connsiteY1" fmla="*/ 231745 h 5687623"/>
              <a:gd name="connsiteX2" fmla="*/ 5575671 w 5670168"/>
              <a:gd name="connsiteY2" fmla="*/ 1537227 h 5687623"/>
              <a:gd name="connsiteX3" fmla="*/ 5423064 w 5670168"/>
              <a:gd name="connsiteY3" fmla="*/ 3887288 h 5687623"/>
              <a:gd name="connsiteX4" fmla="*/ 4719444 w 5670168"/>
              <a:gd name="connsiteY4" fmla="*/ 4993838 h 5687623"/>
              <a:gd name="connsiteX5" fmla="*/ 4498147 w 5670168"/>
              <a:gd name="connsiteY5" fmla="*/ 5293029 h 5687623"/>
              <a:gd name="connsiteX6" fmla="*/ 4811272 w 5670168"/>
              <a:gd name="connsiteY6" fmla="*/ 5673561 h 5687623"/>
              <a:gd name="connsiteX7" fmla="*/ 3677010 w 5670168"/>
              <a:gd name="connsiteY7" fmla="*/ 5501766 h 5687623"/>
              <a:gd name="connsiteX8" fmla="*/ 2965477 w 5670168"/>
              <a:gd name="connsiteY8" fmla="*/ 5535761 h 5687623"/>
              <a:gd name="connsiteX9" fmla="*/ 1427635 w 5670168"/>
              <a:gd name="connsiteY9" fmla="*/ 5211184 h 5687623"/>
              <a:gd name="connsiteX10" fmla="*/ 47452 w 5670168"/>
              <a:gd name="connsiteY10" fmla="*/ 3999601 h 5687623"/>
              <a:gd name="connsiteX11" fmla="*/ 456414 w 5670168"/>
              <a:gd name="connsiteY11" fmla="*/ 812831 h 5687623"/>
              <a:gd name="connsiteX12" fmla="*/ 2046993 w 5670168"/>
              <a:gd name="connsiteY12" fmla="*/ 42306 h 5687623"/>
              <a:gd name="connsiteX0" fmla="*/ 2046993 w 5692134"/>
              <a:gd name="connsiteY0" fmla="*/ 43769 h 5689086"/>
              <a:gd name="connsiteX1" fmla="*/ 3904384 w 5692134"/>
              <a:gd name="connsiteY1" fmla="*/ 233208 h 5689086"/>
              <a:gd name="connsiteX2" fmla="*/ 5602268 w 5692134"/>
              <a:gd name="connsiteY2" fmla="*/ 1578241 h 5689086"/>
              <a:gd name="connsiteX3" fmla="*/ 5423064 w 5692134"/>
              <a:gd name="connsiteY3" fmla="*/ 3888751 h 5689086"/>
              <a:gd name="connsiteX4" fmla="*/ 4719444 w 5692134"/>
              <a:gd name="connsiteY4" fmla="*/ 4995301 h 5689086"/>
              <a:gd name="connsiteX5" fmla="*/ 4498147 w 5692134"/>
              <a:gd name="connsiteY5" fmla="*/ 5294492 h 5689086"/>
              <a:gd name="connsiteX6" fmla="*/ 4811272 w 5692134"/>
              <a:gd name="connsiteY6" fmla="*/ 5675024 h 5689086"/>
              <a:gd name="connsiteX7" fmla="*/ 3677010 w 5692134"/>
              <a:gd name="connsiteY7" fmla="*/ 5503229 h 5689086"/>
              <a:gd name="connsiteX8" fmla="*/ 2965477 w 5692134"/>
              <a:gd name="connsiteY8" fmla="*/ 5537224 h 5689086"/>
              <a:gd name="connsiteX9" fmla="*/ 1427635 w 5692134"/>
              <a:gd name="connsiteY9" fmla="*/ 5212647 h 5689086"/>
              <a:gd name="connsiteX10" fmla="*/ 47452 w 5692134"/>
              <a:gd name="connsiteY10" fmla="*/ 4001064 h 5689086"/>
              <a:gd name="connsiteX11" fmla="*/ 456414 w 5692134"/>
              <a:gd name="connsiteY11" fmla="*/ 814294 h 5689086"/>
              <a:gd name="connsiteX12" fmla="*/ 2046993 w 5692134"/>
              <a:gd name="connsiteY12" fmla="*/ 43769 h 5689086"/>
              <a:gd name="connsiteX0" fmla="*/ 2046993 w 5692134"/>
              <a:gd name="connsiteY0" fmla="*/ 42968 h 5688285"/>
              <a:gd name="connsiteX1" fmla="*/ 4119479 w 5692134"/>
              <a:gd name="connsiteY1" fmla="*/ 257149 h 5688285"/>
              <a:gd name="connsiteX2" fmla="*/ 5602268 w 5692134"/>
              <a:gd name="connsiteY2" fmla="*/ 1577440 h 5688285"/>
              <a:gd name="connsiteX3" fmla="*/ 5423064 w 5692134"/>
              <a:gd name="connsiteY3" fmla="*/ 3887950 h 5688285"/>
              <a:gd name="connsiteX4" fmla="*/ 4719444 w 5692134"/>
              <a:gd name="connsiteY4" fmla="*/ 4994500 h 5688285"/>
              <a:gd name="connsiteX5" fmla="*/ 4498147 w 5692134"/>
              <a:gd name="connsiteY5" fmla="*/ 5293691 h 5688285"/>
              <a:gd name="connsiteX6" fmla="*/ 4811272 w 5692134"/>
              <a:gd name="connsiteY6" fmla="*/ 5674223 h 5688285"/>
              <a:gd name="connsiteX7" fmla="*/ 3677010 w 5692134"/>
              <a:gd name="connsiteY7" fmla="*/ 5502428 h 5688285"/>
              <a:gd name="connsiteX8" fmla="*/ 2965477 w 5692134"/>
              <a:gd name="connsiteY8" fmla="*/ 5536423 h 5688285"/>
              <a:gd name="connsiteX9" fmla="*/ 1427635 w 5692134"/>
              <a:gd name="connsiteY9" fmla="*/ 5211846 h 5688285"/>
              <a:gd name="connsiteX10" fmla="*/ 47452 w 5692134"/>
              <a:gd name="connsiteY10" fmla="*/ 4000263 h 5688285"/>
              <a:gd name="connsiteX11" fmla="*/ 456414 w 5692134"/>
              <a:gd name="connsiteY11" fmla="*/ 813493 h 5688285"/>
              <a:gd name="connsiteX12" fmla="*/ 2046993 w 5692134"/>
              <a:gd name="connsiteY12" fmla="*/ 42968 h 5688285"/>
              <a:gd name="connsiteX0" fmla="*/ 2048468 w 5693609"/>
              <a:gd name="connsiteY0" fmla="*/ 42968 h 5688285"/>
              <a:gd name="connsiteX1" fmla="*/ 4120954 w 5693609"/>
              <a:gd name="connsiteY1" fmla="*/ 257149 h 5688285"/>
              <a:gd name="connsiteX2" fmla="*/ 5603743 w 5693609"/>
              <a:gd name="connsiteY2" fmla="*/ 1577440 h 5688285"/>
              <a:gd name="connsiteX3" fmla="*/ 5424539 w 5693609"/>
              <a:gd name="connsiteY3" fmla="*/ 3887950 h 5688285"/>
              <a:gd name="connsiteX4" fmla="*/ 4720919 w 5693609"/>
              <a:gd name="connsiteY4" fmla="*/ 4994500 h 5688285"/>
              <a:gd name="connsiteX5" fmla="*/ 4499622 w 5693609"/>
              <a:gd name="connsiteY5" fmla="*/ 5293691 h 5688285"/>
              <a:gd name="connsiteX6" fmla="*/ 4812747 w 5693609"/>
              <a:gd name="connsiteY6" fmla="*/ 5674223 h 5688285"/>
              <a:gd name="connsiteX7" fmla="*/ 3678485 w 5693609"/>
              <a:gd name="connsiteY7" fmla="*/ 5502428 h 5688285"/>
              <a:gd name="connsiteX8" fmla="*/ 2966952 w 5693609"/>
              <a:gd name="connsiteY8" fmla="*/ 5536423 h 5688285"/>
              <a:gd name="connsiteX9" fmla="*/ 1429110 w 5693609"/>
              <a:gd name="connsiteY9" fmla="*/ 5211846 h 5688285"/>
              <a:gd name="connsiteX10" fmla="*/ 47219 w 5693609"/>
              <a:gd name="connsiteY10" fmla="*/ 3876770 h 5688285"/>
              <a:gd name="connsiteX11" fmla="*/ 457889 w 5693609"/>
              <a:gd name="connsiteY11" fmla="*/ 813493 h 5688285"/>
              <a:gd name="connsiteX12" fmla="*/ 2048468 w 5693609"/>
              <a:gd name="connsiteY12" fmla="*/ 42968 h 5688285"/>
              <a:gd name="connsiteX0" fmla="*/ 2044764 w 5689905"/>
              <a:gd name="connsiteY0" fmla="*/ 42968 h 5688285"/>
              <a:gd name="connsiteX1" fmla="*/ 4117250 w 5689905"/>
              <a:gd name="connsiteY1" fmla="*/ 257149 h 5688285"/>
              <a:gd name="connsiteX2" fmla="*/ 5600039 w 5689905"/>
              <a:gd name="connsiteY2" fmla="*/ 1577440 h 5688285"/>
              <a:gd name="connsiteX3" fmla="*/ 5420835 w 5689905"/>
              <a:gd name="connsiteY3" fmla="*/ 3887950 h 5688285"/>
              <a:gd name="connsiteX4" fmla="*/ 4717215 w 5689905"/>
              <a:gd name="connsiteY4" fmla="*/ 4994500 h 5688285"/>
              <a:gd name="connsiteX5" fmla="*/ 4495918 w 5689905"/>
              <a:gd name="connsiteY5" fmla="*/ 5293691 h 5688285"/>
              <a:gd name="connsiteX6" fmla="*/ 4809043 w 5689905"/>
              <a:gd name="connsiteY6" fmla="*/ 5674223 h 5688285"/>
              <a:gd name="connsiteX7" fmla="*/ 3674781 w 5689905"/>
              <a:gd name="connsiteY7" fmla="*/ 5502428 h 5688285"/>
              <a:gd name="connsiteX8" fmla="*/ 2963248 w 5689905"/>
              <a:gd name="connsiteY8" fmla="*/ 5536423 h 5688285"/>
              <a:gd name="connsiteX9" fmla="*/ 1425406 w 5689905"/>
              <a:gd name="connsiteY9" fmla="*/ 5211846 h 5688285"/>
              <a:gd name="connsiteX10" fmla="*/ 47811 w 5689905"/>
              <a:gd name="connsiteY10" fmla="*/ 3779276 h 5688285"/>
              <a:gd name="connsiteX11" fmla="*/ 454185 w 5689905"/>
              <a:gd name="connsiteY11" fmla="*/ 813493 h 5688285"/>
              <a:gd name="connsiteX12" fmla="*/ 2044764 w 5689905"/>
              <a:gd name="connsiteY12" fmla="*/ 42968 h 5688285"/>
              <a:gd name="connsiteX0" fmla="*/ 1926338 w 5689905"/>
              <a:gd name="connsiteY0" fmla="*/ 44856 h 5680435"/>
              <a:gd name="connsiteX1" fmla="*/ 4117250 w 5689905"/>
              <a:gd name="connsiteY1" fmla="*/ 249299 h 5680435"/>
              <a:gd name="connsiteX2" fmla="*/ 5600039 w 5689905"/>
              <a:gd name="connsiteY2" fmla="*/ 1569590 h 5680435"/>
              <a:gd name="connsiteX3" fmla="*/ 5420835 w 5689905"/>
              <a:gd name="connsiteY3" fmla="*/ 3880100 h 5680435"/>
              <a:gd name="connsiteX4" fmla="*/ 4717215 w 5689905"/>
              <a:gd name="connsiteY4" fmla="*/ 4986650 h 5680435"/>
              <a:gd name="connsiteX5" fmla="*/ 4495918 w 5689905"/>
              <a:gd name="connsiteY5" fmla="*/ 5285841 h 5680435"/>
              <a:gd name="connsiteX6" fmla="*/ 4809043 w 5689905"/>
              <a:gd name="connsiteY6" fmla="*/ 5666373 h 5680435"/>
              <a:gd name="connsiteX7" fmla="*/ 3674781 w 5689905"/>
              <a:gd name="connsiteY7" fmla="*/ 5494578 h 5680435"/>
              <a:gd name="connsiteX8" fmla="*/ 2963248 w 5689905"/>
              <a:gd name="connsiteY8" fmla="*/ 5528573 h 5680435"/>
              <a:gd name="connsiteX9" fmla="*/ 1425406 w 5689905"/>
              <a:gd name="connsiteY9" fmla="*/ 5203996 h 5680435"/>
              <a:gd name="connsiteX10" fmla="*/ 47811 w 5689905"/>
              <a:gd name="connsiteY10" fmla="*/ 3771426 h 5680435"/>
              <a:gd name="connsiteX11" fmla="*/ 454185 w 5689905"/>
              <a:gd name="connsiteY11" fmla="*/ 805643 h 5680435"/>
              <a:gd name="connsiteX12" fmla="*/ 1926338 w 5689905"/>
              <a:gd name="connsiteY12" fmla="*/ 44856 h 5680435"/>
              <a:gd name="connsiteX0" fmla="*/ 1926338 w 5689905"/>
              <a:gd name="connsiteY0" fmla="*/ 44856 h 5682647"/>
              <a:gd name="connsiteX1" fmla="*/ 4117250 w 5689905"/>
              <a:gd name="connsiteY1" fmla="*/ 249299 h 5682647"/>
              <a:gd name="connsiteX2" fmla="*/ 5600039 w 5689905"/>
              <a:gd name="connsiteY2" fmla="*/ 1569590 h 5682647"/>
              <a:gd name="connsiteX3" fmla="*/ 5420835 w 5689905"/>
              <a:gd name="connsiteY3" fmla="*/ 3880100 h 5682647"/>
              <a:gd name="connsiteX4" fmla="*/ 4717215 w 5689905"/>
              <a:gd name="connsiteY4" fmla="*/ 4986650 h 5682647"/>
              <a:gd name="connsiteX5" fmla="*/ 4495918 w 5689905"/>
              <a:gd name="connsiteY5" fmla="*/ 5285841 h 5682647"/>
              <a:gd name="connsiteX6" fmla="*/ 4809043 w 5689905"/>
              <a:gd name="connsiteY6" fmla="*/ 5666373 h 5682647"/>
              <a:gd name="connsiteX7" fmla="*/ 3722043 w 5689905"/>
              <a:gd name="connsiteY7" fmla="*/ 5503669 h 5682647"/>
              <a:gd name="connsiteX8" fmla="*/ 2963248 w 5689905"/>
              <a:gd name="connsiteY8" fmla="*/ 5528573 h 5682647"/>
              <a:gd name="connsiteX9" fmla="*/ 1425406 w 5689905"/>
              <a:gd name="connsiteY9" fmla="*/ 5203996 h 5682647"/>
              <a:gd name="connsiteX10" fmla="*/ 47811 w 5689905"/>
              <a:gd name="connsiteY10" fmla="*/ 3771426 h 5682647"/>
              <a:gd name="connsiteX11" fmla="*/ 454185 w 5689905"/>
              <a:gd name="connsiteY11" fmla="*/ 805643 h 5682647"/>
              <a:gd name="connsiteX12" fmla="*/ 1926338 w 5689905"/>
              <a:gd name="connsiteY12" fmla="*/ 44856 h 5682647"/>
              <a:gd name="connsiteX0" fmla="*/ 1926338 w 5689905"/>
              <a:gd name="connsiteY0" fmla="*/ 44856 h 5680680"/>
              <a:gd name="connsiteX1" fmla="*/ 4117250 w 5689905"/>
              <a:gd name="connsiteY1" fmla="*/ 249299 h 5680680"/>
              <a:gd name="connsiteX2" fmla="*/ 5600039 w 5689905"/>
              <a:gd name="connsiteY2" fmla="*/ 1569590 h 5680680"/>
              <a:gd name="connsiteX3" fmla="*/ 5420835 w 5689905"/>
              <a:gd name="connsiteY3" fmla="*/ 3880100 h 5680680"/>
              <a:gd name="connsiteX4" fmla="*/ 4717215 w 5689905"/>
              <a:gd name="connsiteY4" fmla="*/ 4986650 h 5680680"/>
              <a:gd name="connsiteX5" fmla="*/ 4511913 w 5689905"/>
              <a:gd name="connsiteY5" fmla="*/ 5313105 h 5680680"/>
              <a:gd name="connsiteX6" fmla="*/ 4809043 w 5689905"/>
              <a:gd name="connsiteY6" fmla="*/ 5666373 h 5680680"/>
              <a:gd name="connsiteX7" fmla="*/ 3722043 w 5689905"/>
              <a:gd name="connsiteY7" fmla="*/ 5503669 h 5680680"/>
              <a:gd name="connsiteX8" fmla="*/ 2963248 w 5689905"/>
              <a:gd name="connsiteY8" fmla="*/ 5528573 h 5680680"/>
              <a:gd name="connsiteX9" fmla="*/ 1425406 w 5689905"/>
              <a:gd name="connsiteY9" fmla="*/ 5203996 h 5680680"/>
              <a:gd name="connsiteX10" fmla="*/ 47811 w 5689905"/>
              <a:gd name="connsiteY10" fmla="*/ 3771426 h 5680680"/>
              <a:gd name="connsiteX11" fmla="*/ 454185 w 5689905"/>
              <a:gd name="connsiteY11" fmla="*/ 805643 h 5680680"/>
              <a:gd name="connsiteX12" fmla="*/ 1926338 w 5689905"/>
              <a:gd name="connsiteY12" fmla="*/ 44856 h 5680680"/>
              <a:gd name="connsiteX0" fmla="*/ 1926338 w 5689905"/>
              <a:gd name="connsiteY0" fmla="*/ 44856 h 5678043"/>
              <a:gd name="connsiteX1" fmla="*/ 4117250 w 5689905"/>
              <a:gd name="connsiteY1" fmla="*/ 249299 h 5678043"/>
              <a:gd name="connsiteX2" fmla="*/ 5600039 w 5689905"/>
              <a:gd name="connsiteY2" fmla="*/ 1569590 h 5678043"/>
              <a:gd name="connsiteX3" fmla="*/ 5420835 w 5689905"/>
              <a:gd name="connsiteY3" fmla="*/ 3880100 h 5678043"/>
              <a:gd name="connsiteX4" fmla="*/ 4717215 w 5689905"/>
              <a:gd name="connsiteY4" fmla="*/ 4986650 h 5678043"/>
              <a:gd name="connsiteX5" fmla="*/ 4511913 w 5689905"/>
              <a:gd name="connsiteY5" fmla="*/ 5313105 h 5678043"/>
              <a:gd name="connsiteX6" fmla="*/ 4809043 w 5689905"/>
              <a:gd name="connsiteY6" fmla="*/ 5666373 h 5678043"/>
              <a:gd name="connsiteX7" fmla="*/ 3722043 w 5689905"/>
              <a:gd name="connsiteY7" fmla="*/ 5503669 h 5678043"/>
              <a:gd name="connsiteX8" fmla="*/ 2963248 w 5689905"/>
              <a:gd name="connsiteY8" fmla="*/ 5528573 h 5678043"/>
              <a:gd name="connsiteX9" fmla="*/ 1425406 w 5689905"/>
              <a:gd name="connsiteY9" fmla="*/ 5203996 h 5678043"/>
              <a:gd name="connsiteX10" fmla="*/ 47811 w 5689905"/>
              <a:gd name="connsiteY10" fmla="*/ 3771426 h 5678043"/>
              <a:gd name="connsiteX11" fmla="*/ 454185 w 5689905"/>
              <a:gd name="connsiteY11" fmla="*/ 805643 h 5678043"/>
              <a:gd name="connsiteX12" fmla="*/ 1926338 w 5689905"/>
              <a:gd name="connsiteY12" fmla="*/ 44856 h 5678043"/>
              <a:gd name="connsiteX0" fmla="*/ 1926338 w 5689905"/>
              <a:gd name="connsiteY0" fmla="*/ 44856 h 5678043"/>
              <a:gd name="connsiteX1" fmla="*/ 4117250 w 5689905"/>
              <a:gd name="connsiteY1" fmla="*/ 249299 h 5678043"/>
              <a:gd name="connsiteX2" fmla="*/ 5600039 w 5689905"/>
              <a:gd name="connsiteY2" fmla="*/ 1569590 h 5678043"/>
              <a:gd name="connsiteX3" fmla="*/ 5420835 w 5689905"/>
              <a:gd name="connsiteY3" fmla="*/ 3880100 h 5678043"/>
              <a:gd name="connsiteX4" fmla="*/ 4717215 w 5689905"/>
              <a:gd name="connsiteY4" fmla="*/ 4986650 h 5678043"/>
              <a:gd name="connsiteX5" fmla="*/ 4511913 w 5689905"/>
              <a:gd name="connsiteY5" fmla="*/ 5313105 h 5678043"/>
              <a:gd name="connsiteX6" fmla="*/ 4809043 w 5689905"/>
              <a:gd name="connsiteY6" fmla="*/ 5666373 h 5678043"/>
              <a:gd name="connsiteX7" fmla="*/ 3722043 w 5689905"/>
              <a:gd name="connsiteY7" fmla="*/ 5503669 h 5678043"/>
              <a:gd name="connsiteX8" fmla="*/ 2963248 w 5689905"/>
              <a:gd name="connsiteY8" fmla="*/ 5528573 h 5678043"/>
              <a:gd name="connsiteX9" fmla="*/ 1425406 w 5689905"/>
              <a:gd name="connsiteY9" fmla="*/ 5203996 h 5678043"/>
              <a:gd name="connsiteX10" fmla="*/ 47811 w 5689905"/>
              <a:gd name="connsiteY10" fmla="*/ 3771426 h 5678043"/>
              <a:gd name="connsiteX11" fmla="*/ 454185 w 5689905"/>
              <a:gd name="connsiteY11" fmla="*/ 805643 h 5678043"/>
              <a:gd name="connsiteX12" fmla="*/ 1926338 w 5689905"/>
              <a:gd name="connsiteY12" fmla="*/ 44856 h 5678043"/>
              <a:gd name="connsiteX0" fmla="*/ 1926338 w 5689744"/>
              <a:gd name="connsiteY0" fmla="*/ 44856 h 5678043"/>
              <a:gd name="connsiteX1" fmla="*/ 4117250 w 5689744"/>
              <a:gd name="connsiteY1" fmla="*/ 249299 h 5678043"/>
              <a:gd name="connsiteX2" fmla="*/ 5600039 w 5689744"/>
              <a:gd name="connsiteY2" fmla="*/ 1569590 h 5678043"/>
              <a:gd name="connsiteX3" fmla="*/ 5420835 w 5689744"/>
              <a:gd name="connsiteY3" fmla="*/ 3880100 h 5678043"/>
              <a:gd name="connsiteX4" fmla="*/ 4722812 w 5689744"/>
              <a:gd name="connsiteY4" fmla="*/ 5016819 h 5678043"/>
              <a:gd name="connsiteX5" fmla="*/ 4511913 w 5689744"/>
              <a:gd name="connsiteY5" fmla="*/ 5313105 h 5678043"/>
              <a:gd name="connsiteX6" fmla="*/ 4809043 w 5689744"/>
              <a:gd name="connsiteY6" fmla="*/ 5666373 h 5678043"/>
              <a:gd name="connsiteX7" fmla="*/ 3722043 w 5689744"/>
              <a:gd name="connsiteY7" fmla="*/ 5503669 h 5678043"/>
              <a:gd name="connsiteX8" fmla="*/ 2963248 w 5689744"/>
              <a:gd name="connsiteY8" fmla="*/ 5528573 h 5678043"/>
              <a:gd name="connsiteX9" fmla="*/ 1425406 w 5689744"/>
              <a:gd name="connsiteY9" fmla="*/ 5203996 h 5678043"/>
              <a:gd name="connsiteX10" fmla="*/ 47811 w 5689744"/>
              <a:gd name="connsiteY10" fmla="*/ 3771426 h 5678043"/>
              <a:gd name="connsiteX11" fmla="*/ 454185 w 5689744"/>
              <a:gd name="connsiteY11" fmla="*/ 805643 h 5678043"/>
              <a:gd name="connsiteX12" fmla="*/ 1926338 w 5689744"/>
              <a:gd name="connsiteY12" fmla="*/ 44856 h 5678043"/>
              <a:gd name="connsiteX0" fmla="*/ 1926338 w 5689744"/>
              <a:gd name="connsiteY0" fmla="*/ 44856 h 5678043"/>
              <a:gd name="connsiteX1" fmla="*/ 4117250 w 5689744"/>
              <a:gd name="connsiteY1" fmla="*/ 249299 h 5678043"/>
              <a:gd name="connsiteX2" fmla="*/ 5600039 w 5689744"/>
              <a:gd name="connsiteY2" fmla="*/ 1569590 h 5678043"/>
              <a:gd name="connsiteX3" fmla="*/ 5420835 w 5689744"/>
              <a:gd name="connsiteY3" fmla="*/ 3880100 h 5678043"/>
              <a:gd name="connsiteX4" fmla="*/ 4722812 w 5689744"/>
              <a:gd name="connsiteY4" fmla="*/ 5016819 h 5678043"/>
              <a:gd name="connsiteX5" fmla="*/ 4511913 w 5689744"/>
              <a:gd name="connsiteY5" fmla="*/ 5313105 h 5678043"/>
              <a:gd name="connsiteX6" fmla="*/ 4809043 w 5689744"/>
              <a:gd name="connsiteY6" fmla="*/ 5666373 h 5678043"/>
              <a:gd name="connsiteX7" fmla="*/ 3722043 w 5689744"/>
              <a:gd name="connsiteY7" fmla="*/ 5503669 h 5678043"/>
              <a:gd name="connsiteX8" fmla="*/ 2963248 w 5689744"/>
              <a:gd name="connsiteY8" fmla="*/ 5528573 h 5678043"/>
              <a:gd name="connsiteX9" fmla="*/ 1425406 w 5689744"/>
              <a:gd name="connsiteY9" fmla="*/ 5203996 h 5678043"/>
              <a:gd name="connsiteX10" fmla="*/ 47811 w 5689744"/>
              <a:gd name="connsiteY10" fmla="*/ 3771426 h 5678043"/>
              <a:gd name="connsiteX11" fmla="*/ 454185 w 5689744"/>
              <a:gd name="connsiteY11" fmla="*/ 805643 h 5678043"/>
              <a:gd name="connsiteX12" fmla="*/ 1926338 w 5689744"/>
              <a:gd name="connsiteY12" fmla="*/ 44856 h 5678043"/>
              <a:gd name="connsiteX0" fmla="*/ 1926338 w 5697267"/>
              <a:gd name="connsiteY0" fmla="*/ 44856 h 5678043"/>
              <a:gd name="connsiteX1" fmla="*/ 4117250 w 5697267"/>
              <a:gd name="connsiteY1" fmla="*/ 249299 h 5678043"/>
              <a:gd name="connsiteX2" fmla="*/ 5600039 w 5697267"/>
              <a:gd name="connsiteY2" fmla="*/ 1569590 h 5678043"/>
              <a:gd name="connsiteX3" fmla="*/ 5420835 w 5697267"/>
              <a:gd name="connsiteY3" fmla="*/ 3880100 h 5678043"/>
              <a:gd name="connsiteX4" fmla="*/ 4722812 w 5697267"/>
              <a:gd name="connsiteY4" fmla="*/ 5016819 h 5678043"/>
              <a:gd name="connsiteX5" fmla="*/ 4511913 w 5697267"/>
              <a:gd name="connsiteY5" fmla="*/ 5313105 h 5678043"/>
              <a:gd name="connsiteX6" fmla="*/ 4809043 w 5697267"/>
              <a:gd name="connsiteY6" fmla="*/ 5666373 h 5678043"/>
              <a:gd name="connsiteX7" fmla="*/ 3722043 w 5697267"/>
              <a:gd name="connsiteY7" fmla="*/ 5503669 h 5678043"/>
              <a:gd name="connsiteX8" fmla="*/ 2963248 w 5697267"/>
              <a:gd name="connsiteY8" fmla="*/ 5528573 h 5678043"/>
              <a:gd name="connsiteX9" fmla="*/ 1425406 w 5697267"/>
              <a:gd name="connsiteY9" fmla="*/ 5203996 h 5678043"/>
              <a:gd name="connsiteX10" fmla="*/ 47811 w 5697267"/>
              <a:gd name="connsiteY10" fmla="*/ 3771426 h 5678043"/>
              <a:gd name="connsiteX11" fmla="*/ 454185 w 5697267"/>
              <a:gd name="connsiteY11" fmla="*/ 805643 h 5678043"/>
              <a:gd name="connsiteX12" fmla="*/ 1926338 w 5697267"/>
              <a:gd name="connsiteY12" fmla="*/ 44856 h 5678043"/>
              <a:gd name="connsiteX0" fmla="*/ 1926338 w 5697267"/>
              <a:gd name="connsiteY0" fmla="*/ 44856 h 5674062"/>
              <a:gd name="connsiteX1" fmla="*/ 4117250 w 5697267"/>
              <a:gd name="connsiteY1" fmla="*/ 249299 h 5674062"/>
              <a:gd name="connsiteX2" fmla="*/ 5600039 w 5697267"/>
              <a:gd name="connsiteY2" fmla="*/ 1569590 h 5674062"/>
              <a:gd name="connsiteX3" fmla="*/ 5420835 w 5697267"/>
              <a:gd name="connsiteY3" fmla="*/ 3880100 h 5674062"/>
              <a:gd name="connsiteX4" fmla="*/ 4722812 w 5697267"/>
              <a:gd name="connsiteY4" fmla="*/ 5016819 h 5674062"/>
              <a:gd name="connsiteX5" fmla="*/ 4511913 w 5697267"/>
              <a:gd name="connsiteY5" fmla="*/ 5313105 h 5674062"/>
              <a:gd name="connsiteX6" fmla="*/ 4809043 w 5697267"/>
              <a:gd name="connsiteY6" fmla="*/ 5666373 h 5674062"/>
              <a:gd name="connsiteX7" fmla="*/ 3722043 w 5697267"/>
              <a:gd name="connsiteY7" fmla="*/ 5503669 h 5674062"/>
              <a:gd name="connsiteX8" fmla="*/ 2963248 w 5697267"/>
              <a:gd name="connsiteY8" fmla="*/ 5528573 h 5674062"/>
              <a:gd name="connsiteX9" fmla="*/ 1425406 w 5697267"/>
              <a:gd name="connsiteY9" fmla="*/ 5203996 h 5674062"/>
              <a:gd name="connsiteX10" fmla="*/ 47811 w 5697267"/>
              <a:gd name="connsiteY10" fmla="*/ 3771426 h 5674062"/>
              <a:gd name="connsiteX11" fmla="*/ 454185 w 5697267"/>
              <a:gd name="connsiteY11" fmla="*/ 805643 h 5674062"/>
              <a:gd name="connsiteX12" fmla="*/ 1926338 w 5697267"/>
              <a:gd name="connsiteY12" fmla="*/ 44856 h 5674062"/>
              <a:gd name="connsiteX0" fmla="*/ 1926338 w 5697267"/>
              <a:gd name="connsiteY0" fmla="*/ 44856 h 5672458"/>
              <a:gd name="connsiteX1" fmla="*/ 4117250 w 5697267"/>
              <a:gd name="connsiteY1" fmla="*/ 249299 h 5672458"/>
              <a:gd name="connsiteX2" fmla="*/ 5600039 w 5697267"/>
              <a:gd name="connsiteY2" fmla="*/ 1569590 h 5672458"/>
              <a:gd name="connsiteX3" fmla="*/ 5420835 w 5697267"/>
              <a:gd name="connsiteY3" fmla="*/ 3880100 h 5672458"/>
              <a:gd name="connsiteX4" fmla="*/ 4722812 w 5697267"/>
              <a:gd name="connsiteY4" fmla="*/ 5016819 h 5672458"/>
              <a:gd name="connsiteX5" fmla="*/ 4511913 w 5697267"/>
              <a:gd name="connsiteY5" fmla="*/ 5313105 h 5672458"/>
              <a:gd name="connsiteX6" fmla="*/ 4809043 w 5697267"/>
              <a:gd name="connsiteY6" fmla="*/ 5666373 h 5672458"/>
              <a:gd name="connsiteX7" fmla="*/ 3722043 w 5697267"/>
              <a:gd name="connsiteY7" fmla="*/ 5503669 h 5672458"/>
              <a:gd name="connsiteX8" fmla="*/ 2963248 w 5697267"/>
              <a:gd name="connsiteY8" fmla="*/ 5528573 h 5672458"/>
              <a:gd name="connsiteX9" fmla="*/ 1425406 w 5697267"/>
              <a:gd name="connsiteY9" fmla="*/ 5203996 h 5672458"/>
              <a:gd name="connsiteX10" fmla="*/ 47811 w 5697267"/>
              <a:gd name="connsiteY10" fmla="*/ 3771426 h 5672458"/>
              <a:gd name="connsiteX11" fmla="*/ 454185 w 5697267"/>
              <a:gd name="connsiteY11" fmla="*/ 805643 h 5672458"/>
              <a:gd name="connsiteX12" fmla="*/ 1926338 w 5697267"/>
              <a:gd name="connsiteY12" fmla="*/ 44856 h 5672458"/>
              <a:gd name="connsiteX0" fmla="*/ 1926338 w 5697267"/>
              <a:gd name="connsiteY0" fmla="*/ 44856 h 5674951"/>
              <a:gd name="connsiteX1" fmla="*/ 4117250 w 5697267"/>
              <a:gd name="connsiteY1" fmla="*/ 249299 h 5674951"/>
              <a:gd name="connsiteX2" fmla="*/ 5600039 w 5697267"/>
              <a:gd name="connsiteY2" fmla="*/ 1569590 h 5674951"/>
              <a:gd name="connsiteX3" fmla="*/ 5420835 w 5697267"/>
              <a:gd name="connsiteY3" fmla="*/ 3880100 h 5674951"/>
              <a:gd name="connsiteX4" fmla="*/ 4722812 w 5697267"/>
              <a:gd name="connsiteY4" fmla="*/ 5016819 h 5674951"/>
              <a:gd name="connsiteX5" fmla="*/ 4511913 w 5697267"/>
              <a:gd name="connsiteY5" fmla="*/ 5313105 h 5674951"/>
              <a:gd name="connsiteX6" fmla="*/ 4809043 w 5697267"/>
              <a:gd name="connsiteY6" fmla="*/ 5666373 h 5674951"/>
              <a:gd name="connsiteX7" fmla="*/ 3796207 w 5697267"/>
              <a:gd name="connsiteY7" fmla="*/ 5506298 h 5674951"/>
              <a:gd name="connsiteX8" fmla="*/ 2963248 w 5697267"/>
              <a:gd name="connsiteY8" fmla="*/ 5528573 h 5674951"/>
              <a:gd name="connsiteX9" fmla="*/ 1425406 w 5697267"/>
              <a:gd name="connsiteY9" fmla="*/ 5203996 h 5674951"/>
              <a:gd name="connsiteX10" fmla="*/ 47811 w 5697267"/>
              <a:gd name="connsiteY10" fmla="*/ 3771426 h 5674951"/>
              <a:gd name="connsiteX11" fmla="*/ 454185 w 5697267"/>
              <a:gd name="connsiteY11" fmla="*/ 805643 h 5674951"/>
              <a:gd name="connsiteX12" fmla="*/ 1926338 w 5697267"/>
              <a:gd name="connsiteY12" fmla="*/ 44856 h 5674951"/>
              <a:gd name="connsiteX0" fmla="*/ 1926338 w 5697267"/>
              <a:gd name="connsiteY0" fmla="*/ 44856 h 5672342"/>
              <a:gd name="connsiteX1" fmla="*/ 4117250 w 5697267"/>
              <a:gd name="connsiteY1" fmla="*/ 249299 h 5672342"/>
              <a:gd name="connsiteX2" fmla="*/ 5600039 w 5697267"/>
              <a:gd name="connsiteY2" fmla="*/ 1569590 h 5672342"/>
              <a:gd name="connsiteX3" fmla="*/ 5420835 w 5697267"/>
              <a:gd name="connsiteY3" fmla="*/ 3880100 h 5672342"/>
              <a:gd name="connsiteX4" fmla="*/ 4722812 w 5697267"/>
              <a:gd name="connsiteY4" fmla="*/ 5016819 h 5672342"/>
              <a:gd name="connsiteX5" fmla="*/ 4511913 w 5697267"/>
              <a:gd name="connsiteY5" fmla="*/ 5313105 h 5672342"/>
              <a:gd name="connsiteX6" fmla="*/ 4809043 w 5697267"/>
              <a:gd name="connsiteY6" fmla="*/ 5666373 h 5672342"/>
              <a:gd name="connsiteX7" fmla="*/ 3796207 w 5697267"/>
              <a:gd name="connsiteY7" fmla="*/ 5506298 h 5672342"/>
              <a:gd name="connsiteX8" fmla="*/ 2963248 w 5697267"/>
              <a:gd name="connsiteY8" fmla="*/ 5528573 h 5672342"/>
              <a:gd name="connsiteX9" fmla="*/ 1425406 w 5697267"/>
              <a:gd name="connsiteY9" fmla="*/ 5203996 h 5672342"/>
              <a:gd name="connsiteX10" fmla="*/ 47811 w 5697267"/>
              <a:gd name="connsiteY10" fmla="*/ 3771426 h 5672342"/>
              <a:gd name="connsiteX11" fmla="*/ 454185 w 5697267"/>
              <a:gd name="connsiteY11" fmla="*/ 805643 h 5672342"/>
              <a:gd name="connsiteX12" fmla="*/ 1926338 w 5697267"/>
              <a:gd name="connsiteY12" fmla="*/ 44856 h 5672342"/>
              <a:gd name="connsiteX0" fmla="*/ 1926338 w 5697267"/>
              <a:gd name="connsiteY0" fmla="*/ 44856 h 5672342"/>
              <a:gd name="connsiteX1" fmla="*/ 4117250 w 5697267"/>
              <a:gd name="connsiteY1" fmla="*/ 249299 h 5672342"/>
              <a:gd name="connsiteX2" fmla="*/ 5600039 w 5697267"/>
              <a:gd name="connsiteY2" fmla="*/ 1569590 h 5672342"/>
              <a:gd name="connsiteX3" fmla="*/ 5420835 w 5697267"/>
              <a:gd name="connsiteY3" fmla="*/ 3880100 h 5672342"/>
              <a:gd name="connsiteX4" fmla="*/ 4722812 w 5697267"/>
              <a:gd name="connsiteY4" fmla="*/ 5016819 h 5672342"/>
              <a:gd name="connsiteX5" fmla="*/ 4511913 w 5697267"/>
              <a:gd name="connsiteY5" fmla="*/ 5313105 h 5672342"/>
              <a:gd name="connsiteX6" fmla="*/ 4809043 w 5697267"/>
              <a:gd name="connsiteY6" fmla="*/ 5666373 h 5672342"/>
              <a:gd name="connsiteX7" fmla="*/ 3796207 w 5697267"/>
              <a:gd name="connsiteY7" fmla="*/ 5506298 h 5672342"/>
              <a:gd name="connsiteX8" fmla="*/ 2963248 w 5697267"/>
              <a:gd name="connsiteY8" fmla="*/ 5528573 h 5672342"/>
              <a:gd name="connsiteX9" fmla="*/ 1425406 w 5697267"/>
              <a:gd name="connsiteY9" fmla="*/ 5203996 h 5672342"/>
              <a:gd name="connsiteX10" fmla="*/ 47811 w 5697267"/>
              <a:gd name="connsiteY10" fmla="*/ 3771426 h 5672342"/>
              <a:gd name="connsiteX11" fmla="*/ 454185 w 5697267"/>
              <a:gd name="connsiteY11" fmla="*/ 805643 h 5672342"/>
              <a:gd name="connsiteX12" fmla="*/ 1926338 w 5697267"/>
              <a:gd name="connsiteY12" fmla="*/ 44856 h 5672342"/>
              <a:gd name="connsiteX0" fmla="*/ 1926338 w 5697267"/>
              <a:gd name="connsiteY0" fmla="*/ 44856 h 5672342"/>
              <a:gd name="connsiteX1" fmla="*/ 4117250 w 5697267"/>
              <a:gd name="connsiteY1" fmla="*/ 249299 h 5672342"/>
              <a:gd name="connsiteX2" fmla="*/ 5600039 w 5697267"/>
              <a:gd name="connsiteY2" fmla="*/ 1569590 h 5672342"/>
              <a:gd name="connsiteX3" fmla="*/ 5420835 w 5697267"/>
              <a:gd name="connsiteY3" fmla="*/ 3880100 h 5672342"/>
              <a:gd name="connsiteX4" fmla="*/ 4722812 w 5697267"/>
              <a:gd name="connsiteY4" fmla="*/ 5016819 h 5672342"/>
              <a:gd name="connsiteX5" fmla="*/ 4511913 w 5697267"/>
              <a:gd name="connsiteY5" fmla="*/ 5313105 h 5672342"/>
              <a:gd name="connsiteX6" fmla="*/ 4809043 w 5697267"/>
              <a:gd name="connsiteY6" fmla="*/ 5666373 h 5672342"/>
              <a:gd name="connsiteX7" fmla="*/ 3796207 w 5697267"/>
              <a:gd name="connsiteY7" fmla="*/ 5506298 h 5672342"/>
              <a:gd name="connsiteX8" fmla="*/ 2963248 w 5697267"/>
              <a:gd name="connsiteY8" fmla="*/ 5528573 h 5672342"/>
              <a:gd name="connsiteX9" fmla="*/ 1297800 w 5697267"/>
              <a:gd name="connsiteY9" fmla="*/ 5194363 h 5672342"/>
              <a:gd name="connsiteX10" fmla="*/ 47811 w 5697267"/>
              <a:gd name="connsiteY10" fmla="*/ 3771426 h 5672342"/>
              <a:gd name="connsiteX11" fmla="*/ 454185 w 5697267"/>
              <a:gd name="connsiteY11" fmla="*/ 805643 h 5672342"/>
              <a:gd name="connsiteX12" fmla="*/ 1926338 w 5697267"/>
              <a:gd name="connsiteY12" fmla="*/ 44856 h 5672342"/>
              <a:gd name="connsiteX0" fmla="*/ 1926338 w 5697267"/>
              <a:gd name="connsiteY0" fmla="*/ 44856 h 5672342"/>
              <a:gd name="connsiteX1" fmla="*/ 4117250 w 5697267"/>
              <a:gd name="connsiteY1" fmla="*/ 249299 h 5672342"/>
              <a:gd name="connsiteX2" fmla="*/ 5600039 w 5697267"/>
              <a:gd name="connsiteY2" fmla="*/ 1569590 h 5672342"/>
              <a:gd name="connsiteX3" fmla="*/ 5420835 w 5697267"/>
              <a:gd name="connsiteY3" fmla="*/ 3880100 h 5672342"/>
              <a:gd name="connsiteX4" fmla="*/ 4722812 w 5697267"/>
              <a:gd name="connsiteY4" fmla="*/ 5016819 h 5672342"/>
              <a:gd name="connsiteX5" fmla="*/ 4511913 w 5697267"/>
              <a:gd name="connsiteY5" fmla="*/ 5313105 h 5672342"/>
              <a:gd name="connsiteX6" fmla="*/ 4809043 w 5697267"/>
              <a:gd name="connsiteY6" fmla="*/ 5666373 h 5672342"/>
              <a:gd name="connsiteX7" fmla="*/ 3796207 w 5697267"/>
              <a:gd name="connsiteY7" fmla="*/ 5506298 h 5672342"/>
              <a:gd name="connsiteX8" fmla="*/ 1297800 w 5697267"/>
              <a:gd name="connsiteY8" fmla="*/ 5194363 h 5672342"/>
              <a:gd name="connsiteX9" fmla="*/ 47811 w 5697267"/>
              <a:gd name="connsiteY9" fmla="*/ 3771426 h 5672342"/>
              <a:gd name="connsiteX10" fmla="*/ 454185 w 5697267"/>
              <a:gd name="connsiteY10" fmla="*/ 805643 h 5672342"/>
              <a:gd name="connsiteX11" fmla="*/ 1926338 w 5697267"/>
              <a:gd name="connsiteY11" fmla="*/ 44856 h 5672342"/>
              <a:gd name="connsiteX0" fmla="*/ 1926338 w 5697267"/>
              <a:gd name="connsiteY0" fmla="*/ 44856 h 5672342"/>
              <a:gd name="connsiteX1" fmla="*/ 4117250 w 5697267"/>
              <a:gd name="connsiteY1" fmla="*/ 249299 h 5672342"/>
              <a:gd name="connsiteX2" fmla="*/ 5600039 w 5697267"/>
              <a:gd name="connsiteY2" fmla="*/ 1569590 h 5672342"/>
              <a:gd name="connsiteX3" fmla="*/ 5420835 w 5697267"/>
              <a:gd name="connsiteY3" fmla="*/ 3880100 h 5672342"/>
              <a:gd name="connsiteX4" fmla="*/ 4722812 w 5697267"/>
              <a:gd name="connsiteY4" fmla="*/ 5016819 h 5672342"/>
              <a:gd name="connsiteX5" fmla="*/ 4511913 w 5697267"/>
              <a:gd name="connsiteY5" fmla="*/ 5313105 h 5672342"/>
              <a:gd name="connsiteX6" fmla="*/ 4809043 w 5697267"/>
              <a:gd name="connsiteY6" fmla="*/ 5666373 h 5672342"/>
              <a:gd name="connsiteX7" fmla="*/ 3796207 w 5697267"/>
              <a:gd name="connsiteY7" fmla="*/ 5506298 h 5672342"/>
              <a:gd name="connsiteX8" fmla="*/ 1297800 w 5697267"/>
              <a:gd name="connsiteY8" fmla="*/ 5194363 h 5672342"/>
              <a:gd name="connsiteX9" fmla="*/ 47811 w 5697267"/>
              <a:gd name="connsiteY9" fmla="*/ 3771426 h 5672342"/>
              <a:gd name="connsiteX10" fmla="*/ 454185 w 5697267"/>
              <a:gd name="connsiteY10" fmla="*/ 805643 h 5672342"/>
              <a:gd name="connsiteX11" fmla="*/ 1926338 w 5697267"/>
              <a:gd name="connsiteY11" fmla="*/ 44856 h 5672342"/>
              <a:gd name="connsiteX0" fmla="*/ 1926338 w 5697267"/>
              <a:gd name="connsiteY0" fmla="*/ 44856 h 5670215"/>
              <a:gd name="connsiteX1" fmla="*/ 4117250 w 5697267"/>
              <a:gd name="connsiteY1" fmla="*/ 249299 h 5670215"/>
              <a:gd name="connsiteX2" fmla="*/ 5600039 w 5697267"/>
              <a:gd name="connsiteY2" fmla="*/ 1569590 h 5670215"/>
              <a:gd name="connsiteX3" fmla="*/ 5420835 w 5697267"/>
              <a:gd name="connsiteY3" fmla="*/ 3880100 h 5670215"/>
              <a:gd name="connsiteX4" fmla="*/ 4722812 w 5697267"/>
              <a:gd name="connsiteY4" fmla="*/ 5016819 h 5670215"/>
              <a:gd name="connsiteX5" fmla="*/ 4511913 w 5697267"/>
              <a:gd name="connsiteY5" fmla="*/ 5313105 h 5670215"/>
              <a:gd name="connsiteX6" fmla="*/ 4809043 w 5697267"/>
              <a:gd name="connsiteY6" fmla="*/ 5666373 h 5670215"/>
              <a:gd name="connsiteX7" fmla="*/ 3796207 w 5697267"/>
              <a:gd name="connsiteY7" fmla="*/ 5506298 h 5670215"/>
              <a:gd name="connsiteX8" fmla="*/ 1297800 w 5697267"/>
              <a:gd name="connsiteY8" fmla="*/ 5194363 h 5670215"/>
              <a:gd name="connsiteX9" fmla="*/ 47811 w 5697267"/>
              <a:gd name="connsiteY9" fmla="*/ 3771426 h 5670215"/>
              <a:gd name="connsiteX10" fmla="*/ 454185 w 5697267"/>
              <a:gd name="connsiteY10" fmla="*/ 805643 h 5670215"/>
              <a:gd name="connsiteX11" fmla="*/ 1926338 w 5697267"/>
              <a:gd name="connsiteY11" fmla="*/ 44856 h 5670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97267" h="5670215">
                <a:moveTo>
                  <a:pt x="1926338" y="44856"/>
                </a:moveTo>
                <a:cubicBezTo>
                  <a:pt x="2536849" y="-47868"/>
                  <a:pt x="3504967" y="-4823"/>
                  <a:pt x="4117250" y="249299"/>
                </a:cubicBezTo>
                <a:cubicBezTo>
                  <a:pt x="4729534" y="503421"/>
                  <a:pt x="5209565" y="508424"/>
                  <a:pt x="5600039" y="1569590"/>
                </a:cubicBezTo>
                <a:cubicBezTo>
                  <a:pt x="5827899" y="2172822"/>
                  <a:pt x="5608317" y="3348414"/>
                  <a:pt x="5420835" y="3880100"/>
                </a:cubicBezTo>
                <a:cubicBezTo>
                  <a:pt x="5233353" y="4411786"/>
                  <a:pt x="5094902" y="4581738"/>
                  <a:pt x="4722812" y="5016819"/>
                </a:cubicBezTo>
                <a:cubicBezTo>
                  <a:pt x="4648227" y="5111966"/>
                  <a:pt x="4565032" y="5240312"/>
                  <a:pt x="4511913" y="5313105"/>
                </a:cubicBezTo>
                <a:cubicBezTo>
                  <a:pt x="4556952" y="5592943"/>
                  <a:pt x="4876203" y="5641604"/>
                  <a:pt x="4809043" y="5666373"/>
                </a:cubicBezTo>
                <a:cubicBezTo>
                  <a:pt x="4741883" y="5691142"/>
                  <a:pt x="4491773" y="5591309"/>
                  <a:pt x="3796207" y="5506298"/>
                </a:cubicBezTo>
                <a:cubicBezTo>
                  <a:pt x="3195087" y="5546189"/>
                  <a:pt x="1922533" y="5483508"/>
                  <a:pt x="1297800" y="5194363"/>
                </a:cubicBezTo>
                <a:cubicBezTo>
                  <a:pt x="811894" y="4901505"/>
                  <a:pt x="183645" y="4412097"/>
                  <a:pt x="47811" y="3771426"/>
                </a:cubicBezTo>
                <a:cubicBezTo>
                  <a:pt x="-90021" y="2820372"/>
                  <a:pt x="77665" y="1449908"/>
                  <a:pt x="454185" y="805643"/>
                </a:cubicBezTo>
                <a:cubicBezTo>
                  <a:pt x="817939" y="289965"/>
                  <a:pt x="1315827" y="137580"/>
                  <a:pt x="1926338" y="44856"/>
                </a:cubicBezTo>
                <a:close/>
              </a:path>
            </a:pathLst>
          </a:cu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a:extLst>
              <a:ext uri="{FF2B5EF4-FFF2-40B4-BE49-F238E27FC236}">
                <a16:creationId xmlns:a16="http://schemas.microsoft.com/office/drawing/2014/main" id="{49CED624-6B74-4A5E-899D-796B0AEB0BEB}"/>
              </a:ext>
            </a:extLst>
          </p:cNvPr>
          <p:cNvSpPr>
            <a:spLocks noGrp="1"/>
          </p:cNvSpPr>
          <p:nvPr>
            <p:ph type="title"/>
          </p:nvPr>
        </p:nvSpPr>
        <p:spPr>
          <a:xfrm>
            <a:off x="1285051" y="944283"/>
            <a:ext cx="5160162" cy="1575132"/>
          </a:xfrm>
        </p:spPr>
        <p:txBody>
          <a:bodyPr vert="horz" lIns="91440" tIns="45720" rIns="91440" bIns="45720" rtlCol="0" anchor="ctr">
            <a:normAutofit/>
          </a:bodyPr>
          <a:lstStyle/>
          <a:p>
            <a:pPr algn="ctr"/>
            <a:r>
              <a:rPr lang="en-US" b="1" kern="1200" spc="100" baseline="0" dirty="0">
                <a:solidFill>
                  <a:schemeClr val="tx1"/>
                </a:solidFill>
                <a:latin typeface="+mj-lt"/>
                <a:ea typeface="+mj-ea"/>
                <a:cs typeface="+mj-cs"/>
              </a:rPr>
              <a:t>The Developmental stages</a:t>
            </a:r>
          </a:p>
        </p:txBody>
      </p:sp>
      <p:sp>
        <p:nvSpPr>
          <p:cNvPr id="9" name="TextBox 8">
            <a:extLst>
              <a:ext uri="{FF2B5EF4-FFF2-40B4-BE49-F238E27FC236}">
                <a16:creationId xmlns:a16="http://schemas.microsoft.com/office/drawing/2014/main" id="{A57EFA20-5CED-4E16-A8B4-12CD23D8A83D}"/>
              </a:ext>
            </a:extLst>
          </p:cNvPr>
          <p:cNvSpPr txBox="1"/>
          <p:nvPr/>
        </p:nvSpPr>
        <p:spPr>
          <a:xfrm>
            <a:off x="1288662" y="2289440"/>
            <a:ext cx="5214066" cy="3000188"/>
          </a:xfrm>
          <a:prstGeom prst="rect">
            <a:avLst/>
          </a:prstGeom>
        </p:spPr>
        <p:txBody>
          <a:bodyPr rot="0" spcFirstLastPara="0" vertOverflow="overflow" horzOverflow="overflow" vert="horz" lIns="91440" tIns="45720" rIns="91440" bIns="45720" numCol="1" spcCol="0" rtlCol="0" fromWordArt="0" anchorCtr="0" forceAA="0" compatLnSpc="1">
            <a:prstTxWarp prst="textNoShape">
              <a:avLst/>
            </a:prstTxWarp>
            <a:normAutofit/>
          </a:bodyPr>
          <a:lstStyle/>
          <a:p>
            <a:pPr algn="ctr">
              <a:spcAft>
                <a:spcPts val="600"/>
              </a:spcAft>
            </a:pPr>
            <a:r>
              <a:rPr lang="en-US" b="1" spc="50" dirty="0"/>
              <a:t>Each stage comes 'online' sequentially and remains in play throughout life</a:t>
            </a:r>
          </a:p>
        </p:txBody>
      </p:sp>
      <p:sp>
        <p:nvSpPr>
          <p:cNvPr id="82" name="Freeform: Shape 84">
            <a:extLst>
              <a:ext uri="{FF2B5EF4-FFF2-40B4-BE49-F238E27FC236}">
                <a16:creationId xmlns:a16="http://schemas.microsoft.com/office/drawing/2014/main" id="{97073CE3-3F47-4D3B-B791-ACF4CF205E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386751">
            <a:off x="566595" y="532251"/>
            <a:ext cx="6765682" cy="5670215"/>
          </a:xfrm>
          <a:custGeom>
            <a:avLst/>
            <a:gdLst>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81829 w 4877237"/>
              <a:gd name="connsiteY7" fmla="*/ 5221985 h 5641553"/>
              <a:gd name="connsiteX8" fmla="*/ 3570634 w 4877237"/>
              <a:gd name="connsiteY8" fmla="*/ 5225757 h 5641553"/>
              <a:gd name="connsiteX9" fmla="*/ 3515258 w 4877237"/>
              <a:gd name="connsiteY9" fmla="*/ 5243754 h 5641553"/>
              <a:gd name="connsiteX10" fmla="*/ 3510127 w 4877237"/>
              <a:gd name="connsiteY10" fmla="*/ 5288400 h 5641553"/>
              <a:gd name="connsiteX11" fmla="*/ 3658238 w 4877237"/>
              <a:gd name="connsiteY11" fmla="*/ 5641549 h 5641553"/>
              <a:gd name="connsiteX12" fmla="*/ 2845674 w 4877237"/>
              <a:gd name="connsiteY12" fmla="*/ 5290843 h 5641553"/>
              <a:gd name="connsiteX13" fmla="*/ 2820308 w 4877237"/>
              <a:gd name="connsiteY13" fmla="*/ 5261823 h 5641553"/>
              <a:gd name="connsiteX14" fmla="*/ 2722542 w 4877237"/>
              <a:gd name="connsiteY14" fmla="*/ 5265294 h 5641553"/>
              <a:gd name="connsiteX15" fmla="*/ 1770504 w 4877237"/>
              <a:gd name="connsiteY15" fmla="*/ 5261011 h 5641553"/>
              <a:gd name="connsiteX16" fmla="*/ 815940 w 4877237"/>
              <a:gd name="connsiteY16" fmla="*/ 5009663 h 5641553"/>
              <a:gd name="connsiteX17" fmla="*/ 117267 w 4877237"/>
              <a:gd name="connsiteY17" fmla="*/ 3779919 h 5641553"/>
              <a:gd name="connsiteX18" fmla="*/ 1702 w 4877237"/>
              <a:gd name="connsiteY18" fmla="*/ 1784971 h 5641553"/>
              <a:gd name="connsiteX19" fmla="*/ 336804 w 4877237"/>
              <a:gd name="connsiteY19" fmla="*/ 369690 h 5641553"/>
              <a:gd name="connsiteX20" fmla="*/ 1687022 w 4877237"/>
              <a:gd name="connsiteY20"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81829 w 4877237"/>
              <a:gd name="connsiteY7" fmla="*/ 5221985 h 5641553"/>
              <a:gd name="connsiteX8" fmla="*/ 3515258 w 4877237"/>
              <a:gd name="connsiteY8" fmla="*/ 5243754 h 5641553"/>
              <a:gd name="connsiteX9" fmla="*/ 3510127 w 4877237"/>
              <a:gd name="connsiteY9" fmla="*/ 5288400 h 5641553"/>
              <a:gd name="connsiteX10" fmla="*/ 3658238 w 4877237"/>
              <a:gd name="connsiteY10" fmla="*/ 5641549 h 5641553"/>
              <a:gd name="connsiteX11" fmla="*/ 2845674 w 4877237"/>
              <a:gd name="connsiteY11" fmla="*/ 5290843 h 5641553"/>
              <a:gd name="connsiteX12" fmla="*/ 2820308 w 4877237"/>
              <a:gd name="connsiteY12" fmla="*/ 5261823 h 5641553"/>
              <a:gd name="connsiteX13" fmla="*/ 2722542 w 4877237"/>
              <a:gd name="connsiteY13" fmla="*/ 5265294 h 5641553"/>
              <a:gd name="connsiteX14" fmla="*/ 1770504 w 4877237"/>
              <a:gd name="connsiteY14" fmla="*/ 5261011 h 5641553"/>
              <a:gd name="connsiteX15" fmla="*/ 815940 w 4877237"/>
              <a:gd name="connsiteY15" fmla="*/ 5009663 h 5641553"/>
              <a:gd name="connsiteX16" fmla="*/ 117267 w 4877237"/>
              <a:gd name="connsiteY16" fmla="*/ 3779919 h 5641553"/>
              <a:gd name="connsiteX17" fmla="*/ 1702 w 4877237"/>
              <a:gd name="connsiteY17" fmla="*/ 1784971 h 5641553"/>
              <a:gd name="connsiteX18" fmla="*/ 336804 w 4877237"/>
              <a:gd name="connsiteY18" fmla="*/ 369690 h 5641553"/>
              <a:gd name="connsiteX19" fmla="*/ 1687022 w 4877237"/>
              <a:gd name="connsiteY19"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872846 w 4877237"/>
              <a:gd name="connsiteY6" fmla="*/ 5198795 h 5641553"/>
              <a:gd name="connsiteX7" fmla="*/ 3515258 w 4877237"/>
              <a:gd name="connsiteY7" fmla="*/ 5243754 h 5641553"/>
              <a:gd name="connsiteX8" fmla="*/ 3510127 w 4877237"/>
              <a:gd name="connsiteY8" fmla="*/ 5288400 h 5641553"/>
              <a:gd name="connsiteX9" fmla="*/ 3658238 w 4877237"/>
              <a:gd name="connsiteY9" fmla="*/ 5641549 h 5641553"/>
              <a:gd name="connsiteX10" fmla="*/ 2845674 w 4877237"/>
              <a:gd name="connsiteY10" fmla="*/ 5290843 h 5641553"/>
              <a:gd name="connsiteX11" fmla="*/ 2820308 w 4877237"/>
              <a:gd name="connsiteY11" fmla="*/ 5261823 h 5641553"/>
              <a:gd name="connsiteX12" fmla="*/ 2722542 w 4877237"/>
              <a:gd name="connsiteY12" fmla="*/ 5265294 h 5641553"/>
              <a:gd name="connsiteX13" fmla="*/ 1770504 w 4877237"/>
              <a:gd name="connsiteY13" fmla="*/ 5261011 h 5641553"/>
              <a:gd name="connsiteX14" fmla="*/ 815940 w 4877237"/>
              <a:gd name="connsiteY14" fmla="*/ 5009663 h 5641553"/>
              <a:gd name="connsiteX15" fmla="*/ 117267 w 4877237"/>
              <a:gd name="connsiteY15" fmla="*/ 3779919 h 5641553"/>
              <a:gd name="connsiteX16" fmla="*/ 1702 w 4877237"/>
              <a:gd name="connsiteY16" fmla="*/ 1784971 h 5641553"/>
              <a:gd name="connsiteX17" fmla="*/ 336804 w 4877237"/>
              <a:gd name="connsiteY17" fmla="*/ 369690 h 5641553"/>
              <a:gd name="connsiteX18" fmla="*/ 1687022 w 4877237"/>
              <a:gd name="connsiteY18" fmla="*/ 50 h 5641553"/>
              <a:gd name="connsiteX0" fmla="*/ 1687022 w 4877237"/>
              <a:gd name="connsiteY0" fmla="*/ 50 h 5641553"/>
              <a:gd name="connsiteX1" fmla="*/ 3319184 w 4877237"/>
              <a:gd name="connsiteY1" fmla="*/ 163045 h 5641553"/>
              <a:gd name="connsiteX2" fmla="*/ 4549251 w 4877237"/>
              <a:gd name="connsiteY2" fmla="*/ 744232 h 5641553"/>
              <a:gd name="connsiteX3" fmla="*/ 4808645 w 4877237"/>
              <a:gd name="connsiteY3" fmla="*/ 1661203 h 5641553"/>
              <a:gd name="connsiteX4" fmla="*/ 4706820 w 4877237"/>
              <a:gd name="connsiteY4" fmla="*/ 4241530 h 5641553"/>
              <a:gd name="connsiteX5" fmla="*/ 3928223 w 4877237"/>
              <a:gd name="connsiteY5" fmla="*/ 5181317 h 5641553"/>
              <a:gd name="connsiteX6" fmla="*/ 3515258 w 4877237"/>
              <a:gd name="connsiteY6" fmla="*/ 5243754 h 5641553"/>
              <a:gd name="connsiteX7" fmla="*/ 3510127 w 4877237"/>
              <a:gd name="connsiteY7" fmla="*/ 5288400 h 5641553"/>
              <a:gd name="connsiteX8" fmla="*/ 3658238 w 4877237"/>
              <a:gd name="connsiteY8" fmla="*/ 5641549 h 5641553"/>
              <a:gd name="connsiteX9" fmla="*/ 2845674 w 4877237"/>
              <a:gd name="connsiteY9" fmla="*/ 5290843 h 5641553"/>
              <a:gd name="connsiteX10" fmla="*/ 2820308 w 4877237"/>
              <a:gd name="connsiteY10" fmla="*/ 5261823 h 5641553"/>
              <a:gd name="connsiteX11" fmla="*/ 2722542 w 4877237"/>
              <a:gd name="connsiteY11" fmla="*/ 5265294 h 5641553"/>
              <a:gd name="connsiteX12" fmla="*/ 1770504 w 4877237"/>
              <a:gd name="connsiteY12" fmla="*/ 5261011 h 5641553"/>
              <a:gd name="connsiteX13" fmla="*/ 815940 w 4877237"/>
              <a:gd name="connsiteY13" fmla="*/ 5009663 h 5641553"/>
              <a:gd name="connsiteX14" fmla="*/ 117267 w 4877237"/>
              <a:gd name="connsiteY14" fmla="*/ 3779919 h 5641553"/>
              <a:gd name="connsiteX15" fmla="*/ 1702 w 4877237"/>
              <a:gd name="connsiteY15" fmla="*/ 1784971 h 5641553"/>
              <a:gd name="connsiteX16" fmla="*/ 336804 w 4877237"/>
              <a:gd name="connsiteY16" fmla="*/ 369690 h 5641553"/>
              <a:gd name="connsiteX17" fmla="*/ 1687022 w 4877237"/>
              <a:gd name="connsiteY17" fmla="*/ 50 h 5641553"/>
              <a:gd name="connsiteX0" fmla="*/ 1687022 w 4884581"/>
              <a:gd name="connsiteY0" fmla="*/ 50 h 5641553"/>
              <a:gd name="connsiteX1" fmla="*/ 3319184 w 4884581"/>
              <a:gd name="connsiteY1" fmla="*/ 163045 h 5641553"/>
              <a:gd name="connsiteX2" fmla="*/ 4549251 w 4884581"/>
              <a:gd name="connsiteY2" fmla="*/ 744232 h 5641553"/>
              <a:gd name="connsiteX3" fmla="*/ 4808645 w 4884581"/>
              <a:gd name="connsiteY3" fmla="*/ 1661203 h 5641553"/>
              <a:gd name="connsiteX4" fmla="*/ 4731578 w 4884581"/>
              <a:gd name="connsiteY4" fmla="*/ 4102984 h 5641553"/>
              <a:gd name="connsiteX5" fmla="*/ 3928223 w 4884581"/>
              <a:gd name="connsiteY5" fmla="*/ 5181317 h 5641553"/>
              <a:gd name="connsiteX6" fmla="*/ 3515258 w 4884581"/>
              <a:gd name="connsiteY6" fmla="*/ 5243754 h 5641553"/>
              <a:gd name="connsiteX7" fmla="*/ 3510127 w 4884581"/>
              <a:gd name="connsiteY7" fmla="*/ 5288400 h 5641553"/>
              <a:gd name="connsiteX8" fmla="*/ 3658238 w 4884581"/>
              <a:gd name="connsiteY8" fmla="*/ 5641549 h 5641553"/>
              <a:gd name="connsiteX9" fmla="*/ 2845674 w 4884581"/>
              <a:gd name="connsiteY9" fmla="*/ 5290843 h 5641553"/>
              <a:gd name="connsiteX10" fmla="*/ 2820308 w 4884581"/>
              <a:gd name="connsiteY10" fmla="*/ 5261823 h 5641553"/>
              <a:gd name="connsiteX11" fmla="*/ 2722542 w 4884581"/>
              <a:gd name="connsiteY11" fmla="*/ 5265294 h 5641553"/>
              <a:gd name="connsiteX12" fmla="*/ 1770504 w 4884581"/>
              <a:gd name="connsiteY12" fmla="*/ 5261011 h 5641553"/>
              <a:gd name="connsiteX13" fmla="*/ 815940 w 4884581"/>
              <a:gd name="connsiteY13" fmla="*/ 5009663 h 5641553"/>
              <a:gd name="connsiteX14" fmla="*/ 117267 w 4884581"/>
              <a:gd name="connsiteY14" fmla="*/ 3779919 h 5641553"/>
              <a:gd name="connsiteX15" fmla="*/ 1702 w 4884581"/>
              <a:gd name="connsiteY15" fmla="*/ 1784971 h 5641553"/>
              <a:gd name="connsiteX16" fmla="*/ 336804 w 4884581"/>
              <a:gd name="connsiteY16" fmla="*/ 369690 h 5641553"/>
              <a:gd name="connsiteX17" fmla="*/ 1687022 w 4884581"/>
              <a:gd name="connsiteY17" fmla="*/ 50 h 5641553"/>
              <a:gd name="connsiteX0" fmla="*/ 1687201 w 4884760"/>
              <a:gd name="connsiteY0" fmla="*/ 12790 h 5654293"/>
              <a:gd name="connsiteX1" fmla="*/ 3319363 w 4884760"/>
              <a:gd name="connsiteY1" fmla="*/ 175785 h 5654293"/>
              <a:gd name="connsiteX2" fmla="*/ 4549430 w 4884760"/>
              <a:gd name="connsiteY2" fmla="*/ 756972 h 5654293"/>
              <a:gd name="connsiteX3" fmla="*/ 4808824 w 4884760"/>
              <a:gd name="connsiteY3" fmla="*/ 1673943 h 5654293"/>
              <a:gd name="connsiteX4" fmla="*/ 4731757 w 4884760"/>
              <a:gd name="connsiteY4" fmla="*/ 4115724 h 5654293"/>
              <a:gd name="connsiteX5" fmla="*/ 3928402 w 4884760"/>
              <a:gd name="connsiteY5" fmla="*/ 5194057 h 5654293"/>
              <a:gd name="connsiteX6" fmla="*/ 3515437 w 4884760"/>
              <a:gd name="connsiteY6" fmla="*/ 5256494 h 5654293"/>
              <a:gd name="connsiteX7" fmla="*/ 3510306 w 4884760"/>
              <a:gd name="connsiteY7" fmla="*/ 5301140 h 5654293"/>
              <a:gd name="connsiteX8" fmla="*/ 3658417 w 4884760"/>
              <a:gd name="connsiteY8" fmla="*/ 5654289 h 5654293"/>
              <a:gd name="connsiteX9" fmla="*/ 2845853 w 4884760"/>
              <a:gd name="connsiteY9" fmla="*/ 5303583 h 5654293"/>
              <a:gd name="connsiteX10" fmla="*/ 2820487 w 4884760"/>
              <a:gd name="connsiteY10" fmla="*/ 5274563 h 5654293"/>
              <a:gd name="connsiteX11" fmla="*/ 2722721 w 4884760"/>
              <a:gd name="connsiteY11" fmla="*/ 5278034 h 5654293"/>
              <a:gd name="connsiteX12" fmla="*/ 1770683 w 4884760"/>
              <a:gd name="connsiteY12" fmla="*/ 5273751 h 5654293"/>
              <a:gd name="connsiteX13" fmla="*/ 816119 w 4884760"/>
              <a:gd name="connsiteY13" fmla="*/ 5022403 h 5654293"/>
              <a:gd name="connsiteX14" fmla="*/ 117446 w 4884760"/>
              <a:gd name="connsiteY14" fmla="*/ 3792659 h 5654293"/>
              <a:gd name="connsiteX15" fmla="*/ 1881 w 4884760"/>
              <a:gd name="connsiteY15" fmla="*/ 1797711 h 5654293"/>
              <a:gd name="connsiteX16" fmla="*/ 312225 w 4884760"/>
              <a:gd name="connsiteY16" fmla="*/ 520975 h 5654293"/>
              <a:gd name="connsiteX17" fmla="*/ 1687201 w 4884760"/>
              <a:gd name="connsiteY17" fmla="*/ 12790 h 5654293"/>
              <a:gd name="connsiteX0" fmla="*/ 1687201 w 4884760"/>
              <a:gd name="connsiteY0" fmla="*/ 18786 h 5660289"/>
              <a:gd name="connsiteX1" fmla="*/ 3319363 w 4884760"/>
              <a:gd name="connsiteY1" fmla="*/ 140218 h 5660289"/>
              <a:gd name="connsiteX2" fmla="*/ 4549430 w 4884760"/>
              <a:gd name="connsiteY2" fmla="*/ 762968 h 5660289"/>
              <a:gd name="connsiteX3" fmla="*/ 4808824 w 4884760"/>
              <a:gd name="connsiteY3" fmla="*/ 1679939 h 5660289"/>
              <a:gd name="connsiteX4" fmla="*/ 4731757 w 4884760"/>
              <a:gd name="connsiteY4" fmla="*/ 4121720 h 5660289"/>
              <a:gd name="connsiteX5" fmla="*/ 3928402 w 4884760"/>
              <a:gd name="connsiteY5" fmla="*/ 5200053 h 5660289"/>
              <a:gd name="connsiteX6" fmla="*/ 3515437 w 4884760"/>
              <a:gd name="connsiteY6" fmla="*/ 5262490 h 5660289"/>
              <a:gd name="connsiteX7" fmla="*/ 3510306 w 4884760"/>
              <a:gd name="connsiteY7" fmla="*/ 5307136 h 5660289"/>
              <a:gd name="connsiteX8" fmla="*/ 3658417 w 4884760"/>
              <a:gd name="connsiteY8" fmla="*/ 5660285 h 5660289"/>
              <a:gd name="connsiteX9" fmla="*/ 2845853 w 4884760"/>
              <a:gd name="connsiteY9" fmla="*/ 5309579 h 5660289"/>
              <a:gd name="connsiteX10" fmla="*/ 2820487 w 4884760"/>
              <a:gd name="connsiteY10" fmla="*/ 5280559 h 5660289"/>
              <a:gd name="connsiteX11" fmla="*/ 2722721 w 4884760"/>
              <a:gd name="connsiteY11" fmla="*/ 5284030 h 5660289"/>
              <a:gd name="connsiteX12" fmla="*/ 1770683 w 4884760"/>
              <a:gd name="connsiteY12" fmla="*/ 5279747 h 5660289"/>
              <a:gd name="connsiteX13" fmla="*/ 816119 w 4884760"/>
              <a:gd name="connsiteY13" fmla="*/ 5028399 h 5660289"/>
              <a:gd name="connsiteX14" fmla="*/ 117446 w 4884760"/>
              <a:gd name="connsiteY14" fmla="*/ 3798655 h 5660289"/>
              <a:gd name="connsiteX15" fmla="*/ 1881 w 4884760"/>
              <a:gd name="connsiteY15" fmla="*/ 1803707 h 5660289"/>
              <a:gd name="connsiteX16" fmla="*/ 312225 w 4884760"/>
              <a:gd name="connsiteY16" fmla="*/ 526971 h 5660289"/>
              <a:gd name="connsiteX17" fmla="*/ 1687201 w 4884760"/>
              <a:gd name="connsiteY17" fmla="*/ 18786 h 5660289"/>
              <a:gd name="connsiteX0" fmla="*/ 1687201 w 4884760"/>
              <a:gd name="connsiteY0" fmla="*/ 27023 h 5668526"/>
              <a:gd name="connsiteX1" fmla="*/ 3319363 w 4884760"/>
              <a:gd name="connsiteY1" fmla="*/ 148455 h 5668526"/>
              <a:gd name="connsiteX2" fmla="*/ 4537051 w 4884760"/>
              <a:gd name="connsiteY2" fmla="*/ 812768 h 5668526"/>
              <a:gd name="connsiteX3" fmla="*/ 4808824 w 4884760"/>
              <a:gd name="connsiteY3" fmla="*/ 1688176 h 5668526"/>
              <a:gd name="connsiteX4" fmla="*/ 4731757 w 4884760"/>
              <a:gd name="connsiteY4" fmla="*/ 4129957 h 5668526"/>
              <a:gd name="connsiteX5" fmla="*/ 3928402 w 4884760"/>
              <a:gd name="connsiteY5" fmla="*/ 5208290 h 5668526"/>
              <a:gd name="connsiteX6" fmla="*/ 3515437 w 4884760"/>
              <a:gd name="connsiteY6" fmla="*/ 5270727 h 5668526"/>
              <a:gd name="connsiteX7" fmla="*/ 3510306 w 4884760"/>
              <a:gd name="connsiteY7" fmla="*/ 5315373 h 5668526"/>
              <a:gd name="connsiteX8" fmla="*/ 3658417 w 4884760"/>
              <a:gd name="connsiteY8" fmla="*/ 5668522 h 5668526"/>
              <a:gd name="connsiteX9" fmla="*/ 2845853 w 4884760"/>
              <a:gd name="connsiteY9" fmla="*/ 5317816 h 5668526"/>
              <a:gd name="connsiteX10" fmla="*/ 2820487 w 4884760"/>
              <a:gd name="connsiteY10" fmla="*/ 5288796 h 5668526"/>
              <a:gd name="connsiteX11" fmla="*/ 2722721 w 4884760"/>
              <a:gd name="connsiteY11" fmla="*/ 5292267 h 5668526"/>
              <a:gd name="connsiteX12" fmla="*/ 1770683 w 4884760"/>
              <a:gd name="connsiteY12" fmla="*/ 5287984 h 5668526"/>
              <a:gd name="connsiteX13" fmla="*/ 816119 w 4884760"/>
              <a:gd name="connsiteY13" fmla="*/ 5036636 h 5668526"/>
              <a:gd name="connsiteX14" fmla="*/ 117446 w 4884760"/>
              <a:gd name="connsiteY14" fmla="*/ 3806892 h 5668526"/>
              <a:gd name="connsiteX15" fmla="*/ 1881 w 4884760"/>
              <a:gd name="connsiteY15" fmla="*/ 1811944 h 5668526"/>
              <a:gd name="connsiteX16" fmla="*/ 312225 w 4884760"/>
              <a:gd name="connsiteY16" fmla="*/ 535208 h 5668526"/>
              <a:gd name="connsiteX17" fmla="*/ 1687201 w 4884760"/>
              <a:gd name="connsiteY17" fmla="*/ 27023 h 5668526"/>
              <a:gd name="connsiteX0" fmla="*/ 1687201 w 4884760"/>
              <a:gd name="connsiteY0" fmla="*/ 27023 h 5668526"/>
              <a:gd name="connsiteX1" fmla="*/ 3319363 w 4884760"/>
              <a:gd name="connsiteY1" fmla="*/ 148455 h 5668526"/>
              <a:gd name="connsiteX2" fmla="*/ 4537051 w 4884760"/>
              <a:gd name="connsiteY2" fmla="*/ 812768 h 5668526"/>
              <a:gd name="connsiteX3" fmla="*/ 4808824 w 4884760"/>
              <a:gd name="connsiteY3" fmla="*/ 1688176 h 5668526"/>
              <a:gd name="connsiteX4" fmla="*/ 4731757 w 4884760"/>
              <a:gd name="connsiteY4" fmla="*/ 4129957 h 5668526"/>
              <a:gd name="connsiteX5" fmla="*/ 3928402 w 4884760"/>
              <a:gd name="connsiteY5" fmla="*/ 5208290 h 5668526"/>
              <a:gd name="connsiteX6" fmla="*/ 3515437 w 4884760"/>
              <a:gd name="connsiteY6" fmla="*/ 5270727 h 5668526"/>
              <a:gd name="connsiteX7" fmla="*/ 3510306 w 4884760"/>
              <a:gd name="connsiteY7" fmla="*/ 5315373 h 5668526"/>
              <a:gd name="connsiteX8" fmla="*/ 3658417 w 4884760"/>
              <a:gd name="connsiteY8" fmla="*/ 5668522 h 5668526"/>
              <a:gd name="connsiteX9" fmla="*/ 2845853 w 4884760"/>
              <a:gd name="connsiteY9" fmla="*/ 5317816 h 5668526"/>
              <a:gd name="connsiteX10" fmla="*/ 2820487 w 4884760"/>
              <a:gd name="connsiteY10" fmla="*/ 5288796 h 5668526"/>
              <a:gd name="connsiteX11" fmla="*/ 2722721 w 4884760"/>
              <a:gd name="connsiteY11" fmla="*/ 5292267 h 5668526"/>
              <a:gd name="connsiteX12" fmla="*/ 1770683 w 4884760"/>
              <a:gd name="connsiteY12" fmla="*/ 5287984 h 5668526"/>
              <a:gd name="connsiteX13" fmla="*/ 816119 w 4884760"/>
              <a:gd name="connsiteY13" fmla="*/ 5036636 h 5668526"/>
              <a:gd name="connsiteX14" fmla="*/ 117446 w 4884760"/>
              <a:gd name="connsiteY14" fmla="*/ 3806892 h 5668526"/>
              <a:gd name="connsiteX15" fmla="*/ 1881 w 4884760"/>
              <a:gd name="connsiteY15" fmla="*/ 1811944 h 5668526"/>
              <a:gd name="connsiteX16" fmla="*/ 312225 w 4884760"/>
              <a:gd name="connsiteY16" fmla="*/ 535208 h 5668526"/>
              <a:gd name="connsiteX17" fmla="*/ 1687201 w 4884760"/>
              <a:gd name="connsiteY17" fmla="*/ 27023 h 5668526"/>
              <a:gd name="connsiteX0" fmla="*/ 1687201 w 4885870"/>
              <a:gd name="connsiteY0" fmla="*/ 27023 h 5668526"/>
              <a:gd name="connsiteX1" fmla="*/ 3319363 w 4885870"/>
              <a:gd name="connsiteY1" fmla="*/ 148455 h 5668526"/>
              <a:gd name="connsiteX2" fmla="*/ 4537051 w 4885870"/>
              <a:gd name="connsiteY2" fmla="*/ 812768 h 5668526"/>
              <a:gd name="connsiteX3" fmla="*/ 4808824 w 4885870"/>
              <a:gd name="connsiteY3" fmla="*/ 1688176 h 5668526"/>
              <a:gd name="connsiteX4" fmla="*/ 4731757 w 4885870"/>
              <a:gd name="connsiteY4" fmla="*/ 4129957 h 5668526"/>
              <a:gd name="connsiteX5" fmla="*/ 3903644 w 4885870"/>
              <a:gd name="connsiteY5" fmla="*/ 5111308 h 5668526"/>
              <a:gd name="connsiteX6" fmla="*/ 3515437 w 4885870"/>
              <a:gd name="connsiteY6" fmla="*/ 5270727 h 5668526"/>
              <a:gd name="connsiteX7" fmla="*/ 3510306 w 4885870"/>
              <a:gd name="connsiteY7" fmla="*/ 5315373 h 5668526"/>
              <a:gd name="connsiteX8" fmla="*/ 3658417 w 4885870"/>
              <a:gd name="connsiteY8" fmla="*/ 5668522 h 5668526"/>
              <a:gd name="connsiteX9" fmla="*/ 2845853 w 4885870"/>
              <a:gd name="connsiteY9" fmla="*/ 5317816 h 5668526"/>
              <a:gd name="connsiteX10" fmla="*/ 2820487 w 4885870"/>
              <a:gd name="connsiteY10" fmla="*/ 5288796 h 5668526"/>
              <a:gd name="connsiteX11" fmla="*/ 2722721 w 4885870"/>
              <a:gd name="connsiteY11" fmla="*/ 5292267 h 5668526"/>
              <a:gd name="connsiteX12" fmla="*/ 1770683 w 4885870"/>
              <a:gd name="connsiteY12" fmla="*/ 5287984 h 5668526"/>
              <a:gd name="connsiteX13" fmla="*/ 816119 w 4885870"/>
              <a:gd name="connsiteY13" fmla="*/ 5036636 h 5668526"/>
              <a:gd name="connsiteX14" fmla="*/ 117446 w 4885870"/>
              <a:gd name="connsiteY14" fmla="*/ 3806892 h 5668526"/>
              <a:gd name="connsiteX15" fmla="*/ 1881 w 4885870"/>
              <a:gd name="connsiteY15" fmla="*/ 1811944 h 5668526"/>
              <a:gd name="connsiteX16" fmla="*/ 312225 w 4885870"/>
              <a:gd name="connsiteY16" fmla="*/ 535208 h 5668526"/>
              <a:gd name="connsiteX17" fmla="*/ 1687201 w 4885870"/>
              <a:gd name="connsiteY17" fmla="*/ 27023 h 5668526"/>
              <a:gd name="connsiteX0" fmla="*/ 1687201 w 4885870"/>
              <a:gd name="connsiteY0" fmla="*/ 27023 h 5668526"/>
              <a:gd name="connsiteX1" fmla="*/ 3319363 w 4885870"/>
              <a:gd name="connsiteY1" fmla="*/ 148455 h 5668526"/>
              <a:gd name="connsiteX2" fmla="*/ 4537051 w 4885870"/>
              <a:gd name="connsiteY2" fmla="*/ 812768 h 5668526"/>
              <a:gd name="connsiteX3" fmla="*/ 4808824 w 4885870"/>
              <a:gd name="connsiteY3" fmla="*/ 1688176 h 5668526"/>
              <a:gd name="connsiteX4" fmla="*/ 4731757 w 4885870"/>
              <a:gd name="connsiteY4" fmla="*/ 4129957 h 5668526"/>
              <a:gd name="connsiteX5" fmla="*/ 3903644 w 4885870"/>
              <a:gd name="connsiteY5" fmla="*/ 5111308 h 5668526"/>
              <a:gd name="connsiteX6" fmla="*/ 3515437 w 4885870"/>
              <a:gd name="connsiteY6" fmla="*/ 5270727 h 5668526"/>
              <a:gd name="connsiteX7" fmla="*/ 3510306 w 4885870"/>
              <a:gd name="connsiteY7" fmla="*/ 5315373 h 5668526"/>
              <a:gd name="connsiteX8" fmla="*/ 3658417 w 4885870"/>
              <a:gd name="connsiteY8" fmla="*/ 5668522 h 5668526"/>
              <a:gd name="connsiteX9" fmla="*/ 2845853 w 4885870"/>
              <a:gd name="connsiteY9" fmla="*/ 5317816 h 5668526"/>
              <a:gd name="connsiteX10" fmla="*/ 2820487 w 4885870"/>
              <a:gd name="connsiteY10" fmla="*/ 5288796 h 5668526"/>
              <a:gd name="connsiteX11" fmla="*/ 2722721 w 4885870"/>
              <a:gd name="connsiteY11" fmla="*/ 5292267 h 5668526"/>
              <a:gd name="connsiteX12" fmla="*/ 1770683 w 4885870"/>
              <a:gd name="connsiteY12" fmla="*/ 5287984 h 5668526"/>
              <a:gd name="connsiteX13" fmla="*/ 816119 w 4885870"/>
              <a:gd name="connsiteY13" fmla="*/ 5036636 h 5668526"/>
              <a:gd name="connsiteX14" fmla="*/ 117446 w 4885870"/>
              <a:gd name="connsiteY14" fmla="*/ 3806892 h 5668526"/>
              <a:gd name="connsiteX15" fmla="*/ 1881 w 4885870"/>
              <a:gd name="connsiteY15" fmla="*/ 1811944 h 5668526"/>
              <a:gd name="connsiteX16" fmla="*/ 312225 w 4885870"/>
              <a:gd name="connsiteY16" fmla="*/ 535208 h 5668526"/>
              <a:gd name="connsiteX17" fmla="*/ 1687201 w 4885870"/>
              <a:gd name="connsiteY17" fmla="*/ 27023 h 5668526"/>
              <a:gd name="connsiteX0" fmla="*/ 1687201 w 4885870"/>
              <a:gd name="connsiteY0" fmla="*/ 27023 h 5668526"/>
              <a:gd name="connsiteX1" fmla="*/ 3319363 w 4885870"/>
              <a:gd name="connsiteY1" fmla="*/ 148455 h 5668526"/>
              <a:gd name="connsiteX2" fmla="*/ 4537051 w 4885870"/>
              <a:gd name="connsiteY2" fmla="*/ 812768 h 5668526"/>
              <a:gd name="connsiteX3" fmla="*/ 4808824 w 4885870"/>
              <a:gd name="connsiteY3" fmla="*/ 1688176 h 5668526"/>
              <a:gd name="connsiteX4" fmla="*/ 4731757 w 4885870"/>
              <a:gd name="connsiteY4" fmla="*/ 4129957 h 5668526"/>
              <a:gd name="connsiteX5" fmla="*/ 3903644 w 4885870"/>
              <a:gd name="connsiteY5" fmla="*/ 5111308 h 5668526"/>
              <a:gd name="connsiteX6" fmla="*/ 3515437 w 4885870"/>
              <a:gd name="connsiteY6" fmla="*/ 5270727 h 5668526"/>
              <a:gd name="connsiteX7" fmla="*/ 3510306 w 4885870"/>
              <a:gd name="connsiteY7" fmla="*/ 5315373 h 5668526"/>
              <a:gd name="connsiteX8" fmla="*/ 3658417 w 4885870"/>
              <a:gd name="connsiteY8" fmla="*/ 5668522 h 5668526"/>
              <a:gd name="connsiteX9" fmla="*/ 2845853 w 4885870"/>
              <a:gd name="connsiteY9" fmla="*/ 5317816 h 5668526"/>
              <a:gd name="connsiteX10" fmla="*/ 2820487 w 4885870"/>
              <a:gd name="connsiteY10" fmla="*/ 5288796 h 5668526"/>
              <a:gd name="connsiteX11" fmla="*/ 1770683 w 4885870"/>
              <a:gd name="connsiteY11" fmla="*/ 5287984 h 5668526"/>
              <a:gd name="connsiteX12" fmla="*/ 816119 w 4885870"/>
              <a:gd name="connsiteY12" fmla="*/ 5036636 h 5668526"/>
              <a:gd name="connsiteX13" fmla="*/ 117446 w 4885870"/>
              <a:gd name="connsiteY13" fmla="*/ 3806892 h 5668526"/>
              <a:gd name="connsiteX14" fmla="*/ 1881 w 4885870"/>
              <a:gd name="connsiteY14" fmla="*/ 1811944 h 5668526"/>
              <a:gd name="connsiteX15" fmla="*/ 312225 w 4885870"/>
              <a:gd name="connsiteY15" fmla="*/ 535208 h 5668526"/>
              <a:gd name="connsiteX16" fmla="*/ 1687201 w 4885870"/>
              <a:gd name="connsiteY16" fmla="*/ 27023 h 5668526"/>
              <a:gd name="connsiteX0" fmla="*/ 1687201 w 4885870"/>
              <a:gd name="connsiteY0" fmla="*/ 27023 h 5668526"/>
              <a:gd name="connsiteX1" fmla="*/ 3319363 w 4885870"/>
              <a:gd name="connsiteY1" fmla="*/ 148455 h 5668526"/>
              <a:gd name="connsiteX2" fmla="*/ 4537051 w 4885870"/>
              <a:gd name="connsiteY2" fmla="*/ 812768 h 5668526"/>
              <a:gd name="connsiteX3" fmla="*/ 4808824 w 4885870"/>
              <a:gd name="connsiteY3" fmla="*/ 1688176 h 5668526"/>
              <a:gd name="connsiteX4" fmla="*/ 4731757 w 4885870"/>
              <a:gd name="connsiteY4" fmla="*/ 4129957 h 5668526"/>
              <a:gd name="connsiteX5" fmla="*/ 3903644 w 4885870"/>
              <a:gd name="connsiteY5" fmla="*/ 5111308 h 5668526"/>
              <a:gd name="connsiteX6" fmla="*/ 3515437 w 4885870"/>
              <a:gd name="connsiteY6" fmla="*/ 5270727 h 5668526"/>
              <a:gd name="connsiteX7" fmla="*/ 3510306 w 4885870"/>
              <a:gd name="connsiteY7" fmla="*/ 5315373 h 5668526"/>
              <a:gd name="connsiteX8" fmla="*/ 3658417 w 4885870"/>
              <a:gd name="connsiteY8" fmla="*/ 5668522 h 5668526"/>
              <a:gd name="connsiteX9" fmla="*/ 2845853 w 4885870"/>
              <a:gd name="connsiteY9" fmla="*/ 5317816 h 5668526"/>
              <a:gd name="connsiteX10" fmla="*/ 2622421 w 4885870"/>
              <a:gd name="connsiteY10" fmla="*/ 5316505 h 5668526"/>
              <a:gd name="connsiteX11" fmla="*/ 1770683 w 4885870"/>
              <a:gd name="connsiteY11" fmla="*/ 5287984 h 5668526"/>
              <a:gd name="connsiteX12" fmla="*/ 816119 w 4885870"/>
              <a:gd name="connsiteY12" fmla="*/ 5036636 h 5668526"/>
              <a:gd name="connsiteX13" fmla="*/ 117446 w 4885870"/>
              <a:gd name="connsiteY13" fmla="*/ 3806892 h 5668526"/>
              <a:gd name="connsiteX14" fmla="*/ 1881 w 4885870"/>
              <a:gd name="connsiteY14" fmla="*/ 1811944 h 5668526"/>
              <a:gd name="connsiteX15" fmla="*/ 312225 w 4885870"/>
              <a:gd name="connsiteY15" fmla="*/ 535208 h 5668526"/>
              <a:gd name="connsiteX16" fmla="*/ 1687201 w 4885870"/>
              <a:gd name="connsiteY16" fmla="*/ 27023 h 5668526"/>
              <a:gd name="connsiteX0" fmla="*/ 1687201 w 4885870"/>
              <a:gd name="connsiteY0" fmla="*/ 27023 h 5626964"/>
              <a:gd name="connsiteX1" fmla="*/ 3319363 w 4885870"/>
              <a:gd name="connsiteY1" fmla="*/ 148455 h 5626964"/>
              <a:gd name="connsiteX2" fmla="*/ 4537051 w 4885870"/>
              <a:gd name="connsiteY2" fmla="*/ 812768 h 5626964"/>
              <a:gd name="connsiteX3" fmla="*/ 4808824 w 4885870"/>
              <a:gd name="connsiteY3" fmla="*/ 1688176 h 5626964"/>
              <a:gd name="connsiteX4" fmla="*/ 4731757 w 4885870"/>
              <a:gd name="connsiteY4" fmla="*/ 4129957 h 5626964"/>
              <a:gd name="connsiteX5" fmla="*/ 3903644 w 4885870"/>
              <a:gd name="connsiteY5" fmla="*/ 5111308 h 5626964"/>
              <a:gd name="connsiteX6" fmla="*/ 3515437 w 4885870"/>
              <a:gd name="connsiteY6" fmla="*/ 5270727 h 5626964"/>
              <a:gd name="connsiteX7" fmla="*/ 3510306 w 4885870"/>
              <a:gd name="connsiteY7" fmla="*/ 5315373 h 5626964"/>
              <a:gd name="connsiteX8" fmla="*/ 3670796 w 4885870"/>
              <a:gd name="connsiteY8" fmla="*/ 5626958 h 5626964"/>
              <a:gd name="connsiteX9" fmla="*/ 2845853 w 4885870"/>
              <a:gd name="connsiteY9" fmla="*/ 5317816 h 5626964"/>
              <a:gd name="connsiteX10" fmla="*/ 2622421 w 4885870"/>
              <a:gd name="connsiteY10" fmla="*/ 5316505 h 5626964"/>
              <a:gd name="connsiteX11" fmla="*/ 1770683 w 4885870"/>
              <a:gd name="connsiteY11" fmla="*/ 5287984 h 5626964"/>
              <a:gd name="connsiteX12" fmla="*/ 816119 w 4885870"/>
              <a:gd name="connsiteY12" fmla="*/ 5036636 h 5626964"/>
              <a:gd name="connsiteX13" fmla="*/ 117446 w 4885870"/>
              <a:gd name="connsiteY13" fmla="*/ 3806892 h 5626964"/>
              <a:gd name="connsiteX14" fmla="*/ 1881 w 4885870"/>
              <a:gd name="connsiteY14" fmla="*/ 1811944 h 5626964"/>
              <a:gd name="connsiteX15" fmla="*/ 312225 w 4885870"/>
              <a:gd name="connsiteY15" fmla="*/ 535208 h 5626964"/>
              <a:gd name="connsiteX16" fmla="*/ 1687201 w 4885870"/>
              <a:gd name="connsiteY16" fmla="*/ 27023 h 5626964"/>
              <a:gd name="connsiteX0" fmla="*/ 1687201 w 4905362"/>
              <a:gd name="connsiteY0" fmla="*/ 27023 h 5626964"/>
              <a:gd name="connsiteX1" fmla="*/ 3319363 w 4905362"/>
              <a:gd name="connsiteY1" fmla="*/ 148455 h 5626964"/>
              <a:gd name="connsiteX2" fmla="*/ 4537051 w 4905362"/>
              <a:gd name="connsiteY2" fmla="*/ 812768 h 5626964"/>
              <a:gd name="connsiteX3" fmla="*/ 4808824 w 4905362"/>
              <a:gd name="connsiteY3" fmla="*/ 1688176 h 5626964"/>
              <a:gd name="connsiteX4" fmla="*/ 4731757 w 4905362"/>
              <a:gd name="connsiteY4" fmla="*/ 4129957 h 5626964"/>
              <a:gd name="connsiteX5" fmla="*/ 3515437 w 4905362"/>
              <a:gd name="connsiteY5" fmla="*/ 5270727 h 5626964"/>
              <a:gd name="connsiteX6" fmla="*/ 3510306 w 4905362"/>
              <a:gd name="connsiteY6" fmla="*/ 5315373 h 5626964"/>
              <a:gd name="connsiteX7" fmla="*/ 3670796 w 4905362"/>
              <a:gd name="connsiteY7" fmla="*/ 5626958 h 5626964"/>
              <a:gd name="connsiteX8" fmla="*/ 2845853 w 4905362"/>
              <a:gd name="connsiteY8" fmla="*/ 5317816 h 5626964"/>
              <a:gd name="connsiteX9" fmla="*/ 2622421 w 4905362"/>
              <a:gd name="connsiteY9" fmla="*/ 5316505 h 5626964"/>
              <a:gd name="connsiteX10" fmla="*/ 1770683 w 4905362"/>
              <a:gd name="connsiteY10" fmla="*/ 5287984 h 5626964"/>
              <a:gd name="connsiteX11" fmla="*/ 816119 w 4905362"/>
              <a:gd name="connsiteY11" fmla="*/ 5036636 h 5626964"/>
              <a:gd name="connsiteX12" fmla="*/ 117446 w 4905362"/>
              <a:gd name="connsiteY12" fmla="*/ 3806892 h 5626964"/>
              <a:gd name="connsiteX13" fmla="*/ 1881 w 4905362"/>
              <a:gd name="connsiteY13" fmla="*/ 1811944 h 5626964"/>
              <a:gd name="connsiteX14" fmla="*/ 312225 w 4905362"/>
              <a:gd name="connsiteY14" fmla="*/ 535208 h 5626964"/>
              <a:gd name="connsiteX15" fmla="*/ 1687201 w 4905362"/>
              <a:gd name="connsiteY15" fmla="*/ 27023 h 5626964"/>
              <a:gd name="connsiteX0" fmla="*/ 1687201 w 4899257"/>
              <a:gd name="connsiteY0" fmla="*/ 27023 h 5626964"/>
              <a:gd name="connsiteX1" fmla="*/ 3319363 w 4899257"/>
              <a:gd name="connsiteY1" fmla="*/ 148455 h 5626964"/>
              <a:gd name="connsiteX2" fmla="*/ 4537051 w 4899257"/>
              <a:gd name="connsiteY2" fmla="*/ 812768 h 5626964"/>
              <a:gd name="connsiteX3" fmla="*/ 4808824 w 4899257"/>
              <a:gd name="connsiteY3" fmla="*/ 1688176 h 5626964"/>
              <a:gd name="connsiteX4" fmla="*/ 4731757 w 4899257"/>
              <a:gd name="connsiteY4" fmla="*/ 4129957 h 5626964"/>
              <a:gd name="connsiteX5" fmla="*/ 3629440 w 4899257"/>
              <a:gd name="connsiteY5" fmla="*/ 5234272 h 5626964"/>
              <a:gd name="connsiteX6" fmla="*/ 3510306 w 4899257"/>
              <a:gd name="connsiteY6" fmla="*/ 5315373 h 5626964"/>
              <a:gd name="connsiteX7" fmla="*/ 3670796 w 4899257"/>
              <a:gd name="connsiteY7" fmla="*/ 5626958 h 5626964"/>
              <a:gd name="connsiteX8" fmla="*/ 2845853 w 4899257"/>
              <a:gd name="connsiteY8" fmla="*/ 5317816 h 5626964"/>
              <a:gd name="connsiteX9" fmla="*/ 2622421 w 4899257"/>
              <a:gd name="connsiteY9" fmla="*/ 5316505 h 5626964"/>
              <a:gd name="connsiteX10" fmla="*/ 1770683 w 4899257"/>
              <a:gd name="connsiteY10" fmla="*/ 5287984 h 5626964"/>
              <a:gd name="connsiteX11" fmla="*/ 816119 w 4899257"/>
              <a:gd name="connsiteY11" fmla="*/ 5036636 h 5626964"/>
              <a:gd name="connsiteX12" fmla="*/ 117446 w 4899257"/>
              <a:gd name="connsiteY12" fmla="*/ 3806892 h 5626964"/>
              <a:gd name="connsiteX13" fmla="*/ 1881 w 4899257"/>
              <a:gd name="connsiteY13" fmla="*/ 1811944 h 5626964"/>
              <a:gd name="connsiteX14" fmla="*/ 312225 w 4899257"/>
              <a:gd name="connsiteY14" fmla="*/ 535208 h 5626964"/>
              <a:gd name="connsiteX15" fmla="*/ 1687201 w 4899257"/>
              <a:gd name="connsiteY15" fmla="*/ 27023 h 5626964"/>
              <a:gd name="connsiteX0" fmla="*/ 1687201 w 4899257"/>
              <a:gd name="connsiteY0" fmla="*/ 27023 h 5626964"/>
              <a:gd name="connsiteX1" fmla="*/ 3319363 w 4899257"/>
              <a:gd name="connsiteY1" fmla="*/ 148455 h 5626964"/>
              <a:gd name="connsiteX2" fmla="*/ 4537051 w 4899257"/>
              <a:gd name="connsiteY2" fmla="*/ 812768 h 5626964"/>
              <a:gd name="connsiteX3" fmla="*/ 4808824 w 4899257"/>
              <a:gd name="connsiteY3" fmla="*/ 1688176 h 5626964"/>
              <a:gd name="connsiteX4" fmla="*/ 4731757 w 4899257"/>
              <a:gd name="connsiteY4" fmla="*/ 4129957 h 5626964"/>
              <a:gd name="connsiteX5" fmla="*/ 3629440 w 4899257"/>
              <a:gd name="connsiteY5" fmla="*/ 5234272 h 5626964"/>
              <a:gd name="connsiteX6" fmla="*/ 3510306 w 4899257"/>
              <a:gd name="connsiteY6" fmla="*/ 5315373 h 5626964"/>
              <a:gd name="connsiteX7" fmla="*/ 3670796 w 4899257"/>
              <a:gd name="connsiteY7" fmla="*/ 5626958 h 5626964"/>
              <a:gd name="connsiteX8" fmla="*/ 2845853 w 4899257"/>
              <a:gd name="connsiteY8" fmla="*/ 5317816 h 5626964"/>
              <a:gd name="connsiteX9" fmla="*/ 2622421 w 4899257"/>
              <a:gd name="connsiteY9" fmla="*/ 5316505 h 5626964"/>
              <a:gd name="connsiteX10" fmla="*/ 1770683 w 4899257"/>
              <a:gd name="connsiteY10" fmla="*/ 5287984 h 5626964"/>
              <a:gd name="connsiteX11" fmla="*/ 816119 w 4899257"/>
              <a:gd name="connsiteY11" fmla="*/ 5036636 h 5626964"/>
              <a:gd name="connsiteX12" fmla="*/ 117446 w 4899257"/>
              <a:gd name="connsiteY12" fmla="*/ 3806892 h 5626964"/>
              <a:gd name="connsiteX13" fmla="*/ 1881 w 4899257"/>
              <a:gd name="connsiteY13" fmla="*/ 1811944 h 5626964"/>
              <a:gd name="connsiteX14" fmla="*/ 312225 w 4899257"/>
              <a:gd name="connsiteY14" fmla="*/ 535208 h 5626964"/>
              <a:gd name="connsiteX15" fmla="*/ 1687201 w 4899257"/>
              <a:gd name="connsiteY15" fmla="*/ 27023 h 5626964"/>
              <a:gd name="connsiteX0" fmla="*/ 1687201 w 4892920"/>
              <a:gd name="connsiteY0" fmla="*/ 27023 h 5626964"/>
              <a:gd name="connsiteX1" fmla="*/ 3319363 w 4892920"/>
              <a:gd name="connsiteY1" fmla="*/ 148455 h 5626964"/>
              <a:gd name="connsiteX2" fmla="*/ 4537051 w 4892920"/>
              <a:gd name="connsiteY2" fmla="*/ 812768 h 5626964"/>
              <a:gd name="connsiteX3" fmla="*/ 4808824 w 4892920"/>
              <a:gd name="connsiteY3" fmla="*/ 1688176 h 5626964"/>
              <a:gd name="connsiteX4" fmla="*/ 4731757 w 4892920"/>
              <a:gd name="connsiteY4" fmla="*/ 4129957 h 5626964"/>
              <a:gd name="connsiteX5" fmla="*/ 3754302 w 4892920"/>
              <a:gd name="connsiteY5" fmla="*/ 5203893 h 5626964"/>
              <a:gd name="connsiteX6" fmla="*/ 3510306 w 4892920"/>
              <a:gd name="connsiteY6" fmla="*/ 5315373 h 5626964"/>
              <a:gd name="connsiteX7" fmla="*/ 3670796 w 4892920"/>
              <a:gd name="connsiteY7" fmla="*/ 5626958 h 5626964"/>
              <a:gd name="connsiteX8" fmla="*/ 2845853 w 4892920"/>
              <a:gd name="connsiteY8" fmla="*/ 5317816 h 5626964"/>
              <a:gd name="connsiteX9" fmla="*/ 2622421 w 4892920"/>
              <a:gd name="connsiteY9" fmla="*/ 5316505 h 5626964"/>
              <a:gd name="connsiteX10" fmla="*/ 1770683 w 4892920"/>
              <a:gd name="connsiteY10" fmla="*/ 5287984 h 5626964"/>
              <a:gd name="connsiteX11" fmla="*/ 816119 w 4892920"/>
              <a:gd name="connsiteY11" fmla="*/ 5036636 h 5626964"/>
              <a:gd name="connsiteX12" fmla="*/ 117446 w 4892920"/>
              <a:gd name="connsiteY12" fmla="*/ 3806892 h 5626964"/>
              <a:gd name="connsiteX13" fmla="*/ 1881 w 4892920"/>
              <a:gd name="connsiteY13" fmla="*/ 1811944 h 5626964"/>
              <a:gd name="connsiteX14" fmla="*/ 312225 w 4892920"/>
              <a:gd name="connsiteY14" fmla="*/ 535208 h 5626964"/>
              <a:gd name="connsiteX15" fmla="*/ 1687201 w 4892920"/>
              <a:gd name="connsiteY15" fmla="*/ 27023 h 5626964"/>
              <a:gd name="connsiteX0" fmla="*/ 1687201 w 4892920"/>
              <a:gd name="connsiteY0" fmla="*/ 27023 h 5626964"/>
              <a:gd name="connsiteX1" fmla="*/ 3319363 w 4892920"/>
              <a:gd name="connsiteY1" fmla="*/ 148455 h 5626964"/>
              <a:gd name="connsiteX2" fmla="*/ 4537051 w 4892920"/>
              <a:gd name="connsiteY2" fmla="*/ 812768 h 5626964"/>
              <a:gd name="connsiteX3" fmla="*/ 4808824 w 4892920"/>
              <a:gd name="connsiteY3" fmla="*/ 1688176 h 5626964"/>
              <a:gd name="connsiteX4" fmla="*/ 4731757 w 4892920"/>
              <a:gd name="connsiteY4" fmla="*/ 4129957 h 5626964"/>
              <a:gd name="connsiteX5" fmla="*/ 3754302 w 4892920"/>
              <a:gd name="connsiteY5" fmla="*/ 5203893 h 5626964"/>
              <a:gd name="connsiteX6" fmla="*/ 3510306 w 4892920"/>
              <a:gd name="connsiteY6" fmla="*/ 5315373 h 5626964"/>
              <a:gd name="connsiteX7" fmla="*/ 3670796 w 4892920"/>
              <a:gd name="connsiteY7" fmla="*/ 5626958 h 5626964"/>
              <a:gd name="connsiteX8" fmla="*/ 2845853 w 4892920"/>
              <a:gd name="connsiteY8" fmla="*/ 5317816 h 5626964"/>
              <a:gd name="connsiteX9" fmla="*/ 2622421 w 4892920"/>
              <a:gd name="connsiteY9" fmla="*/ 5316505 h 5626964"/>
              <a:gd name="connsiteX10" fmla="*/ 1770683 w 4892920"/>
              <a:gd name="connsiteY10" fmla="*/ 5287984 h 5626964"/>
              <a:gd name="connsiteX11" fmla="*/ 816119 w 4892920"/>
              <a:gd name="connsiteY11" fmla="*/ 5036636 h 5626964"/>
              <a:gd name="connsiteX12" fmla="*/ 117446 w 4892920"/>
              <a:gd name="connsiteY12" fmla="*/ 3806892 h 5626964"/>
              <a:gd name="connsiteX13" fmla="*/ 1881 w 4892920"/>
              <a:gd name="connsiteY13" fmla="*/ 1811944 h 5626964"/>
              <a:gd name="connsiteX14" fmla="*/ 312225 w 4892920"/>
              <a:gd name="connsiteY14" fmla="*/ 535208 h 5626964"/>
              <a:gd name="connsiteX15" fmla="*/ 1687201 w 4892920"/>
              <a:gd name="connsiteY15" fmla="*/ 27023 h 5626964"/>
              <a:gd name="connsiteX0" fmla="*/ 1687201 w 4892920"/>
              <a:gd name="connsiteY0" fmla="*/ 27023 h 5639115"/>
              <a:gd name="connsiteX1" fmla="*/ 3319363 w 4892920"/>
              <a:gd name="connsiteY1" fmla="*/ 148455 h 5639115"/>
              <a:gd name="connsiteX2" fmla="*/ 4537051 w 4892920"/>
              <a:gd name="connsiteY2" fmla="*/ 812768 h 5639115"/>
              <a:gd name="connsiteX3" fmla="*/ 4808824 w 4892920"/>
              <a:gd name="connsiteY3" fmla="*/ 1688176 h 5639115"/>
              <a:gd name="connsiteX4" fmla="*/ 4731757 w 4892920"/>
              <a:gd name="connsiteY4" fmla="*/ 4129957 h 5639115"/>
              <a:gd name="connsiteX5" fmla="*/ 3754302 w 4892920"/>
              <a:gd name="connsiteY5" fmla="*/ 5203893 h 5639115"/>
              <a:gd name="connsiteX6" fmla="*/ 3510306 w 4892920"/>
              <a:gd name="connsiteY6" fmla="*/ 5315373 h 5639115"/>
              <a:gd name="connsiteX7" fmla="*/ 3985664 w 4892920"/>
              <a:gd name="connsiteY7" fmla="*/ 5639110 h 5639115"/>
              <a:gd name="connsiteX8" fmla="*/ 2845853 w 4892920"/>
              <a:gd name="connsiteY8" fmla="*/ 5317816 h 5639115"/>
              <a:gd name="connsiteX9" fmla="*/ 2622421 w 4892920"/>
              <a:gd name="connsiteY9" fmla="*/ 5316505 h 5639115"/>
              <a:gd name="connsiteX10" fmla="*/ 1770683 w 4892920"/>
              <a:gd name="connsiteY10" fmla="*/ 5287984 h 5639115"/>
              <a:gd name="connsiteX11" fmla="*/ 816119 w 4892920"/>
              <a:gd name="connsiteY11" fmla="*/ 5036636 h 5639115"/>
              <a:gd name="connsiteX12" fmla="*/ 117446 w 4892920"/>
              <a:gd name="connsiteY12" fmla="*/ 3806892 h 5639115"/>
              <a:gd name="connsiteX13" fmla="*/ 1881 w 4892920"/>
              <a:gd name="connsiteY13" fmla="*/ 1811944 h 5639115"/>
              <a:gd name="connsiteX14" fmla="*/ 312225 w 4892920"/>
              <a:gd name="connsiteY14" fmla="*/ 535208 h 5639115"/>
              <a:gd name="connsiteX15" fmla="*/ 1687201 w 4892920"/>
              <a:gd name="connsiteY15" fmla="*/ 27023 h 5639115"/>
              <a:gd name="connsiteX0" fmla="*/ 1687201 w 4892920"/>
              <a:gd name="connsiteY0" fmla="*/ 27023 h 5639474"/>
              <a:gd name="connsiteX1" fmla="*/ 3319363 w 4892920"/>
              <a:gd name="connsiteY1" fmla="*/ 148455 h 5639474"/>
              <a:gd name="connsiteX2" fmla="*/ 4537051 w 4892920"/>
              <a:gd name="connsiteY2" fmla="*/ 812768 h 5639474"/>
              <a:gd name="connsiteX3" fmla="*/ 4808824 w 4892920"/>
              <a:gd name="connsiteY3" fmla="*/ 1688176 h 5639474"/>
              <a:gd name="connsiteX4" fmla="*/ 4731757 w 4892920"/>
              <a:gd name="connsiteY4" fmla="*/ 4129957 h 5639474"/>
              <a:gd name="connsiteX5" fmla="*/ 3754302 w 4892920"/>
              <a:gd name="connsiteY5" fmla="*/ 5203893 h 5639474"/>
              <a:gd name="connsiteX6" fmla="*/ 3635167 w 4892920"/>
              <a:gd name="connsiteY6" fmla="*/ 5260691 h 5639474"/>
              <a:gd name="connsiteX7" fmla="*/ 3985664 w 4892920"/>
              <a:gd name="connsiteY7" fmla="*/ 5639110 h 5639474"/>
              <a:gd name="connsiteX8" fmla="*/ 2845853 w 4892920"/>
              <a:gd name="connsiteY8" fmla="*/ 5317816 h 5639474"/>
              <a:gd name="connsiteX9" fmla="*/ 2622421 w 4892920"/>
              <a:gd name="connsiteY9" fmla="*/ 5316505 h 5639474"/>
              <a:gd name="connsiteX10" fmla="*/ 1770683 w 4892920"/>
              <a:gd name="connsiteY10" fmla="*/ 5287984 h 5639474"/>
              <a:gd name="connsiteX11" fmla="*/ 816119 w 4892920"/>
              <a:gd name="connsiteY11" fmla="*/ 5036636 h 5639474"/>
              <a:gd name="connsiteX12" fmla="*/ 117446 w 4892920"/>
              <a:gd name="connsiteY12" fmla="*/ 3806892 h 5639474"/>
              <a:gd name="connsiteX13" fmla="*/ 1881 w 4892920"/>
              <a:gd name="connsiteY13" fmla="*/ 1811944 h 5639474"/>
              <a:gd name="connsiteX14" fmla="*/ 312225 w 4892920"/>
              <a:gd name="connsiteY14" fmla="*/ 535208 h 5639474"/>
              <a:gd name="connsiteX15" fmla="*/ 1687201 w 4892920"/>
              <a:gd name="connsiteY15" fmla="*/ 27023 h 5639474"/>
              <a:gd name="connsiteX0" fmla="*/ 1687201 w 4888493"/>
              <a:gd name="connsiteY0" fmla="*/ 27023 h 5639474"/>
              <a:gd name="connsiteX1" fmla="*/ 3319363 w 4888493"/>
              <a:gd name="connsiteY1" fmla="*/ 148455 h 5639474"/>
              <a:gd name="connsiteX2" fmla="*/ 4537051 w 4888493"/>
              <a:gd name="connsiteY2" fmla="*/ 812768 h 5639474"/>
              <a:gd name="connsiteX3" fmla="*/ 4808824 w 4888493"/>
              <a:gd name="connsiteY3" fmla="*/ 1688176 h 5639474"/>
              <a:gd name="connsiteX4" fmla="*/ 4731757 w 4888493"/>
              <a:gd name="connsiteY4" fmla="*/ 4129957 h 5639474"/>
              <a:gd name="connsiteX5" fmla="*/ 3846590 w 4888493"/>
              <a:gd name="connsiteY5" fmla="*/ 5179590 h 5639474"/>
              <a:gd name="connsiteX6" fmla="*/ 3635167 w 4888493"/>
              <a:gd name="connsiteY6" fmla="*/ 5260691 h 5639474"/>
              <a:gd name="connsiteX7" fmla="*/ 3985664 w 4888493"/>
              <a:gd name="connsiteY7" fmla="*/ 5639110 h 5639474"/>
              <a:gd name="connsiteX8" fmla="*/ 2845853 w 4888493"/>
              <a:gd name="connsiteY8" fmla="*/ 5317816 h 5639474"/>
              <a:gd name="connsiteX9" fmla="*/ 2622421 w 4888493"/>
              <a:gd name="connsiteY9" fmla="*/ 5316505 h 5639474"/>
              <a:gd name="connsiteX10" fmla="*/ 1770683 w 4888493"/>
              <a:gd name="connsiteY10" fmla="*/ 5287984 h 5639474"/>
              <a:gd name="connsiteX11" fmla="*/ 816119 w 4888493"/>
              <a:gd name="connsiteY11" fmla="*/ 5036636 h 5639474"/>
              <a:gd name="connsiteX12" fmla="*/ 117446 w 4888493"/>
              <a:gd name="connsiteY12" fmla="*/ 3806892 h 5639474"/>
              <a:gd name="connsiteX13" fmla="*/ 1881 w 4888493"/>
              <a:gd name="connsiteY13" fmla="*/ 1811944 h 5639474"/>
              <a:gd name="connsiteX14" fmla="*/ 312225 w 4888493"/>
              <a:gd name="connsiteY14" fmla="*/ 535208 h 5639474"/>
              <a:gd name="connsiteX15" fmla="*/ 1687201 w 4888493"/>
              <a:gd name="connsiteY15" fmla="*/ 27023 h 5639474"/>
              <a:gd name="connsiteX0" fmla="*/ 1687201 w 4888493"/>
              <a:gd name="connsiteY0" fmla="*/ 27023 h 5639924"/>
              <a:gd name="connsiteX1" fmla="*/ 3319363 w 4888493"/>
              <a:gd name="connsiteY1" fmla="*/ 148455 h 5639924"/>
              <a:gd name="connsiteX2" fmla="*/ 4537051 w 4888493"/>
              <a:gd name="connsiteY2" fmla="*/ 812768 h 5639924"/>
              <a:gd name="connsiteX3" fmla="*/ 4808824 w 4888493"/>
              <a:gd name="connsiteY3" fmla="*/ 1688176 h 5639924"/>
              <a:gd name="connsiteX4" fmla="*/ 4731757 w 4888493"/>
              <a:gd name="connsiteY4" fmla="*/ 4129957 h 5639924"/>
              <a:gd name="connsiteX5" fmla="*/ 3846590 w 4888493"/>
              <a:gd name="connsiteY5" fmla="*/ 5179590 h 5639924"/>
              <a:gd name="connsiteX6" fmla="*/ 3635167 w 4888493"/>
              <a:gd name="connsiteY6" fmla="*/ 5260691 h 5639924"/>
              <a:gd name="connsiteX7" fmla="*/ 3985664 w 4888493"/>
              <a:gd name="connsiteY7" fmla="*/ 5639110 h 5639924"/>
              <a:gd name="connsiteX8" fmla="*/ 3160721 w 4888493"/>
              <a:gd name="connsiteY8" fmla="*/ 5342119 h 5639924"/>
              <a:gd name="connsiteX9" fmla="*/ 2622421 w 4888493"/>
              <a:gd name="connsiteY9" fmla="*/ 5316505 h 5639924"/>
              <a:gd name="connsiteX10" fmla="*/ 1770683 w 4888493"/>
              <a:gd name="connsiteY10" fmla="*/ 5287984 h 5639924"/>
              <a:gd name="connsiteX11" fmla="*/ 816119 w 4888493"/>
              <a:gd name="connsiteY11" fmla="*/ 5036636 h 5639924"/>
              <a:gd name="connsiteX12" fmla="*/ 117446 w 4888493"/>
              <a:gd name="connsiteY12" fmla="*/ 3806892 h 5639924"/>
              <a:gd name="connsiteX13" fmla="*/ 1881 w 4888493"/>
              <a:gd name="connsiteY13" fmla="*/ 1811944 h 5639924"/>
              <a:gd name="connsiteX14" fmla="*/ 312225 w 4888493"/>
              <a:gd name="connsiteY14" fmla="*/ 535208 h 5639924"/>
              <a:gd name="connsiteX15" fmla="*/ 1687201 w 4888493"/>
              <a:gd name="connsiteY15" fmla="*/ 27023 h 5639924"/>
              <a:gd name="connsiteX0" fmla="*/ 1687201 w 4888493"/>
              <a:gd name="connsiteY0" fmla="*/ 27023 h 5639924"/>
              <a:gd name="connsiteX1" fmla="*/ 3319363 w 4888493"/>
              <a:gd name="connsiteY1" fmla="*/ 148455 h 5639924"/>
              <a:gd name="connsiteX2" fmla="*/ 4537051 w 4888493"/>
              <a:gd name="connsiteY2" fmla="*/ 812768 h 5639924"/>
              <a:gd name="connsiteX3" fmla="*/ 4808824 w 4888493"/>
              <a:gd name="connsiteY3" fmla="*/ 1688176 h 5639924"/>
              <a:gd name="connsiteX4" fmla="*/ 4731757 w 4888493"/>
              <a:gd name="connsiteY4" fmla="*/ 4129957 h 5639924"/>
              <a:gd name="connsiteX5" fmla="*/ 3846590 w 4888493"/>
              <a:gd name="connsiteY5" fmla="*/ 5179590 h 5639924"/>
              <a:gd name="connsiteX6" fmla="*/ 3635167 w 4888493"/>
              <a:gd name="connsiteY6" fmla="*/ 5260691 h 5639924"/>
              <a:gd name="connsiteX7" fmla="*/ 3985664 w 4888493"/>
              <a:gd name="connsiteY7" fmla="*/ 5639110 h 5639924"/>
              <a:gd name="connsiteX8" fmla="*/ 3160721 w 4888493"/>
              <a:gd name="connsiteY8" fmla="*/ 5342119 h 5639924"/>
              <a:gd name="connsiteX9" fmla="*/ 2622421 w 4888493"/>
              <a:gd name="connsiteY9" fmla="*/ 5316505 h 5639924"/>
              <a:gd name="connsiteX10" fmla="*/ 1770683 w 4888493"/>
              <a:gd name="connsiteY10" fmla="*/ 5287984 h 5639924"/>
              <a:gd name="connsiteX11" fmla="*/ 816119 w 4888493"/>
              <a:gd name="connsiteY11" fmla="*/ 5036636 h 5639924"/>
              <a:gd name="connsiteX12" fmla="*/ 117446 w 4888493"/>
              <a:gd name="connsiteY12" fmla="*/ 3806892 h 5639924"/>
              <a:gd name="connsiteX13" fmla="*/ 1881 w 4888493"/>
              <a:gd name="connsiteY13" fmla="*/ 1811944 h 5639924"/>
              <a:gd name="connsiteX14" fmla="*/ 312225 w 4888493"/>
              <a:gd name="connsiteY14" fmla="*/ 535208 h 5639924"/>
              <a:gd name="connsiteX15" fmla="*/ 1687201 w 4888493"/>
              <a:gd name="connsiteY15" fmla="*/ 27023 h 5639924"/>
              <a:gd name="connsiteX0" fmla="*/ 1687201 w 4888493"/>
              <a:gd name="connsiteY0" fmla="*/ 27023 h 5639924"/>
              <a:gd name="connsiteX1" fmla="*/ 3319363 w 4888493"/>
              <a:gd name="connsiteY1" fmla="*/ 148455 h 5639924"/>
              <a:gd name="connsiteX2" fmla="*/ 4537051 w 4888493"/>
              <a:gd name="connsiteY2" fmla="*/ 812768 h 5639924"/>
              <a:gd name="connsiteX3" fmla="*/ 4808824 w 4888493"/>
              <a:gd name="connsiteY3" fmla="*/ 1688176 h 5639924"/>
              <a:gd name="connsiteX4" fmla="*/ 4731757 w 4888493"/>
              <a:gd name="connsiteY4" fmla="*/ 4129957 h 5639924"/>
              <a:gd name="connsiteX5" fmla="*/ 3846590 w 4888493"/>
              <a:gd name="connsiteY5" fmla="*/ 5179590 h 5639924"/>
              <a:gd name="connsiteX6" fmla="*/ 3635167 w 4888493"/>
              <a:gd name="connsiteY6" fmla="*/ 5260691 h 5639924"/>
              <a:gd name="connsiteX7" fmla="*/ 3985664 w 4888493"/>
              <a:gd name="connsiteY7" fmla="*/ 5639110 h 5639924"/>
              <a:gd name="connsiteX8" fmla="*/ 3160721 w 4888493"/>
              <a:gd name="connsiteY8" fmla="*/ 5342119 h 5639924"/>
              <a:gd name="connsiteX9" fmla="*/ 2611563 w 4888493"/>
              <a:gd name="connsiteY9" fmla="*/ 5334732 h 5639924"/>
              <a:gd name="connsiteX10" fmla="*/ 1770683 w 4888493"/>
              <a:gd name="connsiteY10" fmla="*/ 5287984 h 5639924"/>
              <a:gd name="connsiteX11" fmla="*/ 816119 w 4888493"/>
              <a:gd name="connsiteY11" fmla="*/ 5036636 h 5639924"/>
              <a:gd name="connsiteX12" fmla="*/ 117446 w 4888493"/>
              <a:gd name="connsiteY12" fmla="*/ 3806892 h 5639924"/>
              <a:gd name="connsiteX13" fmla="*/ 1881 w 4888493"/>
              <a:gd name="connsiteY13" fmla="*/ 1811944 h 5639924"/>
              <a:gd name="connsiteX14" fmla="*/ 312225 w 4888493"/>
              <a:gd name="connsiteY14" fmla="*/ 535208 h 5639924"/>
              <a:gd name="connsiteX15" fmla="*/ 1687201 w 4888493"/>
              <a:gd name="connsiteY15" fmla="*/ 27023 h 5639924"/>
              <a:gd name="connsiteX0" fmla="*/ 1687201 w 4888493"/>
              <a:gd name="connsiteY0" fmla="*/ 27023 h 5639924"/>
              <a:gd name="connsiteX1" fmla="*/ 3319363 w 4888493"/>
              <a:gd name="connsiteY1" fmla="*/ 148455 h 5639924"/>
              <a:gd name="connsiteX2" fmla="*/ 4537051 w 4888493"/>
              <a:gd name="connsiteY2" fmla="*/ 812768 h 5639924"/>
              <a:gd name="connsiteX3" fmla="*/ 4808824 w 4888493"/>
              <a:gd name="connsiteY3" fmla="*/ 1688176 h 5639924"/>
              <a:gd name="connsiteX4" fmla="*/ 4731757 w 4888493"/>
              <a:gd name="connsiteY4" fmla="*/ 4129957 h 5639924"/>
              <a:gd name="connsiteX5" fmla="*/ 3846590 w 4888493"/>
              <a:gd name="connsiteY5" fmla="*/ 5179590 h 5639924"/>
              <a:gd name="connsiteX6" fmla="*/ 3635167 w 4888493"/>
              <a:gd name="connsiteY6" fmla="*/ 5260691 h 5639924"/>
              <a:gd name="connsiteX7" fmla="*/ 3985664 w 4888493"/>
              <a:gd name="connsiteY7" fmla="*/ 5639110 h 5639924"/>
              <a:gd name="connsiteX8" fmla="*/ 3160721 w 4888493"/>
              <a:gd name="connsiteY8" fmla="*/ 5342119 h 5639924"/>
              <a:gd name="connsiteX9" fmla="*/ 2611563 w 4888493"/>
              <a:gd name="connsiteY9" fmla="*/ 5334732 h 5639924"/>
              <a:gd name="connsiteX10" fmla="*/ 1770683 w 4888493"/>
              <a:gd name="connsiteY10" fmla="*/ 5287984 h 5639924"/>
              <a:gd name="connsiteX11" fmla="*/ 816119 w 4888493"/>
              <a:gd name="connsiteY11" fmla="*/ 5036636 h 5639924"/>
              <a:gd name="connsiteX12" fmla="*/ 117446 w 4888493"/>
              <a:gd name="connsiteY12" fmla="*/ 3806892 h 5639924"/>
              <a:gd name="connsiteX13" fmla="*/ 1881 w 4888493"/>
              <a:gd name="connsiteY13" fmla="*/ 1811944 h 5639924"/>
              <a:gd name="connsiteX14" fmla="*/ 312225 w 4888493"/>
              <a:gd name="connsiteY14" fmla="*/ 535208 h 5639924"/>
              <a:gd name="connsiteX15" fmla="*/ 1687201 w 4888493"/>
              <a:gd name="connsiteY15" fmla="*/ 27023 h 5639924"/>
              <a:gd name="connsiteX0" fmla="*/ 1687201 w 4888493"/>
              <a:gd name="connsiteY0" fmla="*/ 27023 h 5640567"/>
              <a:gd name="connsiteX1" fmla="*/ 3319363 w 4888493"/>
              <a:gd name="connsiteY1" fmla="*/ 148455 h 5640567"/>
              <a:gd name="connsiteX2" fmla="*/ 4537051 w 4888493"/>
              <a:gd name="connsiteY2" fmla="*/ 812768 h 5640567"/>
              <a:gd name="connsiteX3" fmla="*/ 4808824 w 4888493"/>
              <a:gd name="connsiteY3" fmla="*/ 1688176 h 5640567"/>
              <a:gd name="connsiteX4" fmla="*/ 4731757 w 4888493"/>
              <a:gd name="connsiteY4" fmla="*/ 4129957 h 5640567"/>
              <a:gd name="connsiteX5" fmla="*/ 3846590 w 4888493"/>
              <a:gd name="connsiteY5" fmla="*/ 5179590 h 5640567"/>
              <a:gd name="connsiteX6" fmla="*/ 3743743 w 4888493"/>
              <a:gd name="connsiteY6" fmla="*/ 5230313 h 5640567"/>
              <a:gd name="connsiteX7" fmla="*/ 3985664 w 4888493"/>
              <a:gd name="connsiteY7" fmla="*/ 5639110 h 5640567"/>
              <a:gd name="connsiteX8" fmla="*/ 3160721 w 4888493"/>
              <a:gd name="connsiteY8" fmla="*/ 5342119 h 5640567"/>
              <a:gd name="connsiteX9" fmla="*/ 2611563 w 4888493"/>
              <a:gd name="connsiteY9" fmla="*/ 5334732 h 5640567"/>
              <a:gd name="connsiteX10" fmla="*/ 1770683 w 4888493"/>
              <a:gd name="connsiteY10" fmla="*/ 5287984 h 5640567"/>
              <a:gd name="connsiteX11" fmla="*/ 816119 w 4888493"/>
              <a:gd name="connsiteY11" fmla="*/ 5036636 h 5640567"/>
              <a:gd name="connsiteX12" fmla="*/ 117446 w 4888493"/>
              <a:gd name="connsiteY12" fmla="*/ 3806892 h 5640567"/>
              <a:gd name="connsiteX13" fmla="*/ 1881 w 4888493"/>
              <a:gd name="connsiteY13" fmla="*/ 1811944 h 5640567"/>
              <a:gd name="connsiteX14" fmla="*/ 312225 w 4888493"/>
              <a:gd name="connsiteY14" fmla="*/ 535208 h 5640567"/>
              <a:gd name="connsiteX15" fmla="*/ 1687201 w 4888493"/>
              <a:gd name="connsiteY15" fmla="*/ 27023 h 5640567"/>
              <a:gd name="connsiteX0" fmla="*/ 1687201 w 4888493"/>
              <a:gd name="connsiteY0" fmla="*/ 27023 h 5634541"/>
              <a:gd name="connsiteX1" fmla="*/ 3319363 w 4888493"/>
              <a:gd name="connsiteY1" fmla="*/ 148455 h 5634541"/>
              <a:gd name="connsiteX2" fmla="*/ 4537051 w 4888493"/>
              <a:gd name="connsiteY2" fmla="*/ 812768 h 5634541"/>
              <a:gd name="connsiteX3" fmla="*/ 4808824 w 4888493"/>
              <a:gd name="connsiteY3" fmla="*/ 1688176 h 5634541"/>
              <a:gd name="connsiteX4" fmla="*/ 4731757 w 4888493"/>
              <a:gd name="connsiteY4" fmla="*/ 4129957 h 5634541"/>
              <a:gd name="connsiteX5" fmla="*/ 3846590 w 4888493"/>
              <a:gd name="connsiteY5" fmla="*/ 5179590 h 5634541"/>
              <a:gd name="connsiteX6" fmla="*/ 3743743 w 4888493"/>
              <a:gd name="connsiteY6" fmla="*/ 5230313 h 5634541"/>
              <a:gd name="connsiteX7" fmla="*/ 4050809 w 4888493"/>
              <a:gd name="connsiteY7" fmla="*/ 5633034 h 5634541"/>
              <a:gd name="connsiteX8" fmla="*/ 3160721 w 4888493"/>
              <a:gd name="connsiteY8" fmla="*/ 5342119 h 5634541"/>
              <a:gd name="connsiteX9" fmla="*/ 2611563 w 4888493"/>
              <a:gd name="connsiteY9" fmla="*/ 5334732 h 5634541"/>
              <a:gd name="connsiteX10" fmla="*/ 1770683 w 4888493"/>
              <a:gd name="connsiteY10" fmla="*/ 5287984 h 5634541"/>
              <a:gd name="connsiteX11" fmla="*/ 816119 w 4888493"/>
              <a:gd name="connsiteY11" fmla="*/ 5036636 h 5634541"/>
              <a:gd name="connsiteX12" fmla="*/ 117446 w 4888493"/>
              <a:gd name="connsiteY12" fmla="*/ 3806892 h 5634541"/>
              <a:gd name="connsiteX13" fmla="*/ 1881 w 4888493"/>
              <a:gd name="connsiteY13" fmla="*/ 1811944 h 5634541"/>
              <a:gd name="connsiteX14" fmla="*/ 312225 w 4888493"/>
              <a:gd name="connsiteY14" fmla="*/ 535208 h 5634541"/>
              <a:gd name="connsiteX15" fmla="*/ 1687201 w 4888493"/>
              <a:gd name="connsiteY15" fmla="*/ 27023 h 5634541"/>
              <a:gd name="connsiteX0" fmla="*/ 1687201 w 4888493"/>
              <a:gd name="connsiteY0" fmla="*/ 27023 h 5637830"/>
              <a:gd name="connsiteX1" fmla="*/ 3319363 w 4888493"/>
              <a:gd name="connsiteY1" fmla="*/ 148455 h 5637830"/>
              <a:gd name="connsiteX2" fmla="*/ 4537051 w 4888493"/>
              <a:gd name="connsiteY2" fmla="*/ 812768 h 5637830"/>
              <a:gd name="connsiteX3" fmla="*/ 4808824 w 4888493"/>
              <a:gd name="connsiteY3" fmla="*/ 1688176 h 5637830"/>
              <a:gd name="connsiteX4" fmla="*/ 4731757 w 4888493"/>
              <a:gd name="connsiteY4" fmla="*/ 4129957 h 5637830"/>
              <a:gd name="connsiteX5" fmla="*/ 3846590 w 4888493"/>
              <a:gd name="connsiteY5" fmla="*/ 5179590 h 5637830"/>
              <a:gd name="connsiteX6" fmla="*/ 3743743 w 4888493"/>
              <a:gd name="connsiteY6" fmla="*/ 5230313 h 5637830"/>
              <a:gd name="connsiteX7" fmla="*/ 4050809 w 4888493"/>
              <a:gd name="connsiteY7" fmla="*/ 5633034 h 5637830"/>
              <a:gd name="connsiteX8" fmla="*/ 3160721 w 4888493"/>
              <a:gd name="connsiteY8" fmla="*/ 5342119 h 5637830"/>
              <a:gd name="connsiteX9" fmla="*/ 2611563 w 4888493"/>
              <a:gd name="connsiteY9" fmla="*/ 5334732 h 5637830"/>
              <a:gd name="connsiteX10" fmla="*/ 1770683 w 4888493"/>
              <a:gd name="connsiteY10" fmla="*/ 5287984 h 5637830"/>
              <a:gd name="connsiteX11" fmla="*/ 816119 w 4888493"/>
              <a:gd name="connsiteY11" fmla="*/ 5036636 h 5637830"/>
              <a:gd name="connsiteX12" fmla="*/ 117446 w 4888493"/>
              <a:gd name="connsiteY12" fmla="*/ 3806892 h 5637830"/>
              <a:gd name="connsiteX13" fmla="*/ 1881 w 4888493"/>
              <a:gd name="connsiteY13" fmla="*/ 1811944 h 5637830"/>
              <a:gd name="connsiteX14" fmla="*/ 312225 w 4888493"/>
              <a:gd name="connsiteY14" fmla="*/ 535208 h 5637830"/>
              <a:gd name="connsiteX15" fmla="*/ 1687201 w 4888493"/>
              <a:gd name="connsiteY15" fmla="*/ 27023 h 5637830"/>
              <a:gd name="connsiteX0" fmla="*/ 1687201 w 4884296"/>
              <a:gd name="connsiteY0" fmla="*/ 27023 h 5637830"/>
              <a:gd name="connsiteX1" fmla="*/ 3319363 w 4884296"/>
              <a:gd name="connsiteY1" fmla="*/ 148455 h 5637830"/>
              <a:gd name="connsiteX2" fmla="*/ 4537051 w 4884296"/>
              <a:gd name="connsiteY2" fmla="*/ 812768 h 5637830"/>
              <a:gd name="connsiteX3" fmla="*/ 4808824 w 4884296"/>
              <a:gd name="connsiteY3" fmla="*/ 1688176 h 5637830"/>
              <a:gd name="connsiteX4" fmla="*/ 4731757 w 4884296"/>
              <a:gd name="connsiteY4" fmla="*/ 4129957 h 5637830"/>
              <a:gd name="connsiteX5" fmla="*/ 3938879 w 4884296"/>
              <a:gd name="connsiteY5" fmla="*/ 5161363 h 5637830"/>
              <a:gd name="connsiteX6" fmla="*/ 3743743 w 4884296"/>
              <a:gd name="connsiteY6" fmla="*/ 5230313 h 5637830"/>
              <a:gd name="connsiteX7" fmla="*/ 4050809 w 4884296"/>
              <a:gd name="connsiteY7" fmla="*/ 5633034 h 5637830"/>
              <a:gd name="connsiteX8" fmla="*/ 3160721 w 4884296"/>
              <a:gd name="connsiteY8" fmla="*/ 5342119 h 5637830"/>
              <a:gd name="connsiteX9" fmla="*/ 2611563 w 4884296"/>
              <a:gd name="connsiteY9" fmla="*/ 5334732 h 5637830"/>
              <a:gd name="connsiteX10" fmla="*/ 1770683 w 4884296"/>
              <a:gd name="connsiteY10" fmla="*/ 5287984 h 5637830"/>
              <a:gd name="connsiteX11" fmla="*/ 816119 w 4884296"/>
              <a:gd name="connsiteY11" fmla="*/ 5036636 h 5637830"/>
              <a:gd name="connsiteX12" fmla="*/ 117446 w 4884296"/>
              <a:gd name="connsiteY12" fmla="*/ 3806892 h 5637830"/>
              <a:gd name="connsiteX13" fmla="*/ 1881 w 4884296"/>
              <a:gd name="connsiteY13" fmla="*/ 1811944 h 5637830"/>
              <a:gd name="connsiteX14" fmla="*/ 312225 w 4884296"/>
              <a:gd name="connsiteY14" fmla="*/ 535208 h 5637830"/>
              <a:gd name="connsiteX15" fmla="*/ 1687201 w 4884296"/>
              <a:gd name="connsiteY15" fmla="*/ 27023 h 5637830"/>
              <a:gd name="connsiteX0" fmla="*/ 1687201 w 4884296"/>
              <a:gd name="connsiteY0" fmla="*/ 27023 h 5634848"/>
              <a:gd name="connsiteX1" fmla="*/ 3319363 w 4884296"/>
              <a:gd name="connsiteY1" fmla="*/ 148455 h 5634848"/>
              <a:gd name="connsiteX2" fmla="*/ 4537051 w 4884296"/>
              <a:gd name="connsiteY2" fmla="*/ 812768 h 5634848"/>
              <a:gd name="connsiteX3" fmla="*/ 4808824 w 4884296"/>
              <a:gd name="connsiteY3" fmla="*/ 1688176 h 5634848"/>
              <a:gd name="connsiteX4" fmla="*/ 4731757 w 4884296"/>
              <a:gd name="connsiteY4" fmla="*/ 4129957 h 5634848"/>
              <a:gd name="connsiteX5" fmla="*/ 3938879 w 4884296"/>
              <a:gd name="connsiteY5" fmla="*/ 5161363 h 5634848"/>
              <a:gd name="connsiteX6" fmla="*/ 3803459 w 4884296"/>
              <a:gd name="connsiteY6" fmla="*/ 5218161 h 5634848"/>
              <a:gd name="connsiteX7" fmla="*/ 4050809 w 4884296"/>
              <a:gd name="connsiteY7" fmla="*/ 5633034 h 5634848"/>
              <a:gd name="connsiteX8" fmla="*/ 3160721 w 4884296"/>
              <a:gd name="connsiteY8" fmla="*/ 5342119 h 5634848"/>
              <a:gd name="connsiteX9" fmla="*/ 2611563 w 4884296"/>
              <a:gd name="connsiteY9" fmla="*/ 5334732 h 5634848"/>
              <a:gd name="connsiteX10" fmla="*/ 1770683 w 4884296"/>
              <a:gd name="connsiteY10" fmla="*/ 5287984 h 5634848"/>
              <a:gd name="connsiteX11" fmla="*/ 816119 w 4884296"/>
              <a:gd name="connsiteY11" fmla="*/ 5036636 h 5634848"/>
              <a:gd name="connsiteX12" fmla="*/ 117446 w 4884296"/>
              <a:gd name="connsiteY12" fmla="*/ 3806892 h 5634848"/>
              <a:gd name="connsiteX13" fmla="*/ 1881 w 4884296"/>
              <a:gd name="connsiteY13" fmla="*/ 1811944 h 5634848"/>
              <a:gd name="connsiteX14" fmla="*/ 312225 w 4884296"/>
              <a:gd name="connsiteY14" fmla="*/ 535208 h 5634848"/>
              <a:gd name="connsiteX15" fmla="*/ 1687201 w 4884296"/>
              <a:gd name="connsiteY15" fmla="*/ 27023 h 5634848"/>
              <a:gd name="connsiteX0" fmla="*/ 1687201 w 4884296"/>
              <a:gd name="connsiteY0" fmla="*/ 27023 h 5635010"/>
              <a:gd name="connsiteX1" fmla="*/ 3319363 w 4884296"/>
              <a:gd name="connsiteY1" fmla="*/ 148455 h 5635010"/>
              <a:gd name="connsiteX2" fmla="*/ 4537051 w 4884296"/>
              <a:gd name="connsiteY2" fmla="*/ 812768 h 5635010"/>
              <a:gd name="connsiteX3" fmla="*/ 4808824 w 4884296"/>
              <a:gd name="connsiteY3" fmla="*/ 1688176 h 5635010"/>
              <a:gd name="connsiteX4" fmla="*/ 4731757 w 4884296"/>
              <a:gd name="connsiteY4" fmla="*/ 4129957 h 5635010"/>
              <a:gd name="connsiteX5" fmla="*/ 3938879 w 4884296"/>
              <a:gd name="connsiteY5" fmla="*/ 5161363 h 5635010"/>
              <a:gd name="connsiteX6" fmla="*/ 3803459 w 4884296"/>
              <a:gd name="connsiteY6" fmla="*/ 5218161 h 5635010"/>
              <a:gd name="connsiteX7" fmla="*/ 4050809 w 4884296"/>
              <a:gd name="connsiteY7" fmla="*/ 5633034 h 5635010"/>
              <a:gd name="connsiteX8" fmla="*/ 3160721 w 4884296"/>
              <a:gd name="connsiteY8" fmla="*/ 5342119 h 5635010"/>
              <a:gd name="connsiteX9" fmla="*/ 2611563 w 4884296"/>
              <a:gd name="connsiteY9" fmla="*/ 5334732 h 5635010"/>
              <a:gd name="connsiteX10" fmla="*/ 1770683 w 4884296"/>
              <a:gd name="connsiteY10" fmla="*/ 5287984 h 5635010"/>
              <a:gd name="connsiteX11" fmla="*/ 816119 w 4884296"/>
              <a:gd name="connsiteY11" fmla="*/ 5036636 h 5635010"/>
              <a:gd name="connsiteX12" fmla="*/ 117446 w 4884296"/>
              <a:gd name="connsiteY12" fmla="*/ 3806892 h 5635010"/>
              <a:gd name="connsiteX13" fmla="*/ 1881 w 4884296"/>
              <a:gd name="connsiteY13" fmla="*/ 1811944 h 5635010"/>
              <a:gd name="connsiteX14" fmla="*/ 312225 w 4884296"/>
              <a:gd name="connsiteY14" fmla="*/ 535208 h 5635010"/>
              <a:gd name="connsiteX15" fmla="*/ 1687201 w 4884296"/>
              <a:gd name="connsiteY15" fmla="*/ 27023 h 5635010"/>
              <a:gd name="connsiteX0" fmla="*/ 1687201 w 4884296"/>
              <a:gd name="connsiteY0" fmla="*/ 27023 h 5590501"/>
              <a:gd name="connsiteX1" fmla="*/ 3319363 w 4884296"/>
              <a:gd name="connsiteY1" fmla="*/ 148455 h 5590501"/>
              <a:gd name="connsiteX2" fmla="*/ 4537051 w 4884296"/>
              <a:gd name="connsiteY2" fmla="*/ 812768 h 5590501"/>
              <a:gd name="connsiteX3" fmla="*/ 4808824 w 4884296"/>
              <a:gd name="connsiteY3" fmla="*/ 1688176 h 5590501"/>
              <a:gd name="connsiteX4" fmla="*/ 4731757 w 4884296"/>
              <a:gd name="connsiteY4" fmla="*/ 4129957 h 5590501"/>
              <a:gd name="connsiteX5" fmla="*/ 3938879 w 4884296"/>
              <a:gd name="connsiteY5" fmla="*/ 5161363 h 5590501"/>
              <a:gd name="connsiteX6" fmla="*/ 3803459 w 4884296"/>
              <a:gd name="connsiteY6" fmla="*/ 5218161 h 5590501"/>
              <a:gd name="connsiteX7" fmla="*/ 4131504 w 4884296"/>
              <a:gd name="connsiteY7" fmla="*/ 5587878 h 5590501"/>
              <a:gd name="connsiteX8" fmla="*/ 3160721 w 4884296"/>
              <a:gd name="connsiteY8" fmla="*/ 5342119 h 5590501"/>
              <a:gd name="connsiteX9" fmla="*/ 2611563 w 4884296"/>
              <a:gd name="connsiteY9" fmla="*/ 5334732 h 5590501"/>
              <a:gd name="connsiteX10" fmla="*/ 1770683 w 4884296"/>
              <a:gd name="connsiteY10" fmla="*/ 5287984 h 5590501"/>
              <a:gd name="connsiteX11" fmla="*/ 816119 w 4884296"/>
              <a:gd name="connsiteY11" fmla="*/ 5036636 h 5590501"/>
              <a:gd name="connsiteX12" fmla="*/ 117446 w 4884296"/>
              <a:gd name="connsiteY12" fmla="*/ 3806892 h 5590501"/>
              <a:gd name="connsiteX13" fmla="*/ 1881 w 4884296"/>
              <a:gd name="connsiteY13" fmla="*/ 1811944 h 5590501"/>
              <a:gd name="connsiteX14" fmla="*/ 312225 w 4884296"/>
              <a:gd name="connsiteY14" fmla="*/ 535208 h 5590501"/>
              <a:gd name="connsiteX15" fmla="*/ 1687201 w 4884296"/>
              <a:gd name="connsiteY15" fmla="*/ 27023 h 5590501"/>
              <a:gd name="connsiteX0" fmla="*/ 1687201 w 4884296"/>
              <a:gd name="connsiteY0" fmla="*/ 27023 h 5606059"/>
              <a:gd name="connsiteX1" fmla="*/ 3319363 w 4884296"/>
              <a:gd name="connsiteY1" fmla="*/ 148455 h 5606059"/>
              <a:gd name="connsiteX2" fmla="*/ 4537051 w 4884296"/>
              <a:gd name="connsiteY2" fmla="*/ 812768 h 5606059"/>
              <a:gd name="connsiteX3" fmla="*/ 4808824 w 4884296"/>
              <a:gd name="connsiteY3" fmla="*/ 1688176 h 5606059"/>
              <a:gd name="connsiteX4" fmla="*/ 4731757 w 4884296"/>
              <a:gd name="connsiteY4" fmla="*/ 4129957 h 5606059"/>
              <a:gd name="connsiteX5" fmla="*/ 3938879 w 4884296"/>
              <a:gd name="connsiteY5" fmla="*/ 5161363 h 5606059"/>
              <a:gd name="connsiteX6" fmla="*/ 3803459 w 4884296"/>
              <a:gd name="connsiteY6" fmla="*/ 5218161 h 5606059"/>
              <a:gd name="connsiteX7" fmla="*/ 4131504 w 4884296"/>
              <a:gd name="connsiteY7" fmla="*/ 5587878 h 5606059"/>
              <a:gd name="connsiteX8" fmla="*/ 3160721 w 4884296"/>
              <a:gd name="connsiteY8" fmla="*/ 5342119 h 5606059"/>
              <a:gd name="connsiteX9" fmla="*/ 2611563 w 4884296"/>
              <a:gd name="connsiteY9" fmla="*/ 5334732 h 5606059"/>
              <a:gd name="connsiteX10" fmla="*/ 1770683 w 4884296"/>
              <a:gd name="connsiteY10" fmla="*/ 5287984 h 5606059"/>
              <a:gd name="connsiteX11" fmla="*/ 816119 w 4884296"/>
              <a:gd name="connsiteY11" fmla="*/ 5036636 h 5606059"/>
              <a:gd name="connsiteX12" fmla="*/ 117446 w 4884296"/>
              <a:gd name="connsiteY12" fmla="*/ 3806892 h 5606059"/>
              <a:gd name="connsiteX13" fmla="*/ 1881 w 4884296"/>
              <a:gd name="connsiteY13" fmla="*/ 1811944 h 5606059"/>
              <a:gd name="connsiteX14" fmla="*/ 312225 w 4884296"/>
              <a:gd name="connsiteY14" fmla="*/ 535208 h 5606059"/>
              <a:gd name="connsiteX15" fmla="*/ 1687201 w 4884296"/>
              <a:gd name="connsiteY15" fmla="*/ 27023 h 5606059"/>
              <a:gd name="connsiteX0" fmla="*/ 1687201 w 4884296"/>
              <a:gd name="connsiteY0" fmla="*/ 27023 h 5606059"/>
              <a:gd name="connsiteX1" fmla="*/ 3319363 w 4884296"/>
              <a:gd name="connsiteY1" fmla="*/ 148455 h 5606059"/>
              <a:gd name="connsiteX2" fmla="*/ 4537051 w 4884296"/>
              <a:gd name="connsiteY2" fmla="*/ 812768 h 5606059"/>
              <a:gd name="connsiteX3" fmla="*/ 4808824 w 4884296"/>
              <a:gd name="connsiteY3" fmla="*/ 1688176 h 5606059"/>
              <a:gd name="connsiteX4" fmla="*/ 4731757 w 4884296"/>
              <a:gd name="connsiteY4" fmla="*/ 4129957 h 5606059"/>
              <a:gd name="connsiteX5" fmla="*/ 3938879 w 4884296"/>
              <a:gd name="connsiteY5" fmla="*/ 5161363 h 5606059"/>
              <a:gd name="connsiteX6" fmla="*/ 3803459 w 4884296"/>
              <a:gd name="connsiteY6" fmla="*/ 5218161 h 5606059"/>
              <a:gd name="connsiteX7" fmla="*/ 4131504 w 4884296"/>
              <a:gd name="connsiteY7" fmla="*/ 5587878 h 5606059"/>
              <a:gd name="connsiteX8" fmla="*/ 3160721 w 4884296"/>
              <a:gd name="connsiteY8" fmla="*/ 5342119 h 5606059"/>
              <a:gd name="connsiteX9" fmla="*/ 2611563 w 4884296"/>
              <a:gd name="connsiteY9" fmla="*/ 5334732 h 5606059"/>
              <a:gd name="connsiteX10" fmla="*/ 1770683 w 4884296"/>
              <a:gd name="connsiteY10" fmla="*/ 5287984 h 5606059"/>
              <a:gd name="connsiteX11" fmla="*/ 816119 w 4884296"/>
              <a:gd name="connsiteY11" fmla="*/ 5036636 h 5606059"/>
              <a:gd name="connsiteX12" fmla="*/ 117446 w 4884296"/>
              <a:gd name="connsiteY12" fmla="*/ 3806892 h 5606059"/>
              <a:gd name="connsiteX13" fmla="*/ 1881 w 4884296"/>
              <a:gd name="connsiteY13" fmla="*/ 1811944 h 5606059"/>
              <a:gd name="connsiteX14" fmla="*/ 312225 w 4884296"/>
              <a:gd name="connsiteY14" fmla="*/ 535208 h 5606059"/>
              <a:gd name="connsiteX15" fmla="*/ 1687201 w 4884296"/>
              <a:gd name="connsiteY15" fmla="*/ 27023 h 5606059"/>
              <a:gd name="connsiteX0" fmla="*/ 1687201 w 4884296"/>
              <a:gd name="connsiteY0" fmla="*/ 27023 h 5606059"/>
              <a:gd name="connsiteX1" fmla="*/ 3319363 w 4884296"/>
              <a:gd name="connsiteY1" fmla="*/ 148455 h 5606059"/>
              <a:gd name="connsiteX2" fmla="*/ 4537051 w 4884296"/>
              <a:gd name="connsiteY2" fmla="*/ 812768 h 5606059"/>
              <a:gd name="connsiteX3" fmla="*/ 4808824 w 4884296"/>
              <a:gd name="connsiteY3" fmla="*/ 1688176 h 5606059"/>
              <a:gd name="connsiteX4" fmla="*/ 4731757 w 4884296"/>
              <a:gd name="connsiteY4" fmla="*/ 4129957 h 5606059"/>
              <a:gd name="connsiteX5" fmla="*/ 3938879 w 4884296"/>
              <a:gd name="connsiteY5" fmla="*/ 5161363 h 5606059"/>
              <a:gd name="connsiteX6" fmla="*/ 3803459 w 4884296"/>
              <a:gd name="connsiteY6" fmla="*/ 5218161 h 5606059"/>
              <a:gd name="connsiteX7" fmla="*/ 4131504 w 4884296"/>
              <a:gd name="connsiteY7" fmla="*/ 5587878 h 5606059"/>
              <a:gd name="connsiteX8" fmla="*/ 3160721 w 4884296"/>
              <a:gd name="connsiteY8" fmla="*/ 5342119 h 5606059"/>
              <a:gd name="connsiteX9" fmla="*/ 2611563 w 4884296"/>
              <a:gd name="connsiteY9" fmla="*/ 5334732 h 5606059"/>
              <a:gd name="connsiteX10" fmla="*/ 1770683 w 4884296"/>
              <a:gd name="connsiteY10" fmla="*/ 5287984 h 5606059"/>
              <a:gd name="connsiteX11" fmla="*/ 816119 w 4884296"/>
              <a:gd name="connsiteY11" fmla="*/ 5036636 h 5606059"/>
              <a:gd name="connsiteX12" fmla="*/ 117446 w 4884296"/>
              <a:gd name="connsiteY12" fmla="*/ 3806892 h 5606059"/>
              <a:gd name="connsiteX13" fmla="*/ 1881 w 4884296"/>
              <a:gd name="connsiteY13" fmla="*/ 1811944 h 5606059"/>
              <a:gd name="connsiteX14" fmla="*/ 312225 w 4884296"/>
              <a:gd name="connsiteY14" fmla="*/ 535208 h 5606059"/>
              <a:gd name="connsiteX15" fmla="*/ 1687201 w 4884296"/>
              <a:gd name="connsiteY15" fmla="*/ 27023 h 5606059"/>
              <a:gd name="connsiteX0" fmla="*/ 1687201 w 4884296"/>
              <a:gd name="connsiteY0" fmla="*/ 27023 h 5571761"/>
              <a:gd name="connsiteX1" fmla="*/ 3319363 w 4884296"/>
              <a:gd name="connsiteY1" fmla="*/ 148455 h 5571761"/>
              <a:gd name="connsiteX2" fmla="*/ 4537051 w 4884296"/>
              <a:gd name="connsiteY2" fmla="*/ 812768 h 5571761"/>
              <a:gd name="connsiteX3" fmla="*/ 4808824 w 4884296"/>
              <a:gd name="connsiteY3" fmla="*/ 1688176 h 5571761"/>
              <a:gd name="connsiteX4" fmla="*/ 4731757 w 4884296"/>
              <a:gd name="connsiteY4" fmla="*/ 4129957 h 5571761"/>
              <a:gd name="connsiteX5" fmla="*/ 3938879 w 4884296"/>
              <a:gd name="connsiteY5" fmla="*/ 5161363 h 5571761"/>
              <a:gd name="connsiteX6" fmla="*/ 3803459 w 4884296"/>
              <a:gd name="connsiteY6" fmla="*/ 5218161 h 5571761"/>
              <a:gd name="connsiteX7" fmla="*/ 4252545 w 4884296"/>
              <a:gd name="connsiteY7" fmla="*/ 5550248 h 5571761"/>
              <a:gd name="connsiteX8" fmla="*/ 3160721 w 4884296"/>
              <a:gd name="connsiteY8" fmla="*/ 5342119 h 5571761"/>
              <a:gd name="connsiteX9" fmla="*/ 2611563 w 4884296"/>
              <a:gd name="connsiteY9" fmla="*/ 5334732 h 5571761"/>
              <a:gd name="connsiteX10" fmla="*/ 1770683 w 4884296"/>
              <a:gd name="connsiteY10" fmla="*/ 5287984 h 5571761"/>
              <a:gd name="connsiteX11" fmla="*/ 816119 w 4884296"/>
              <a:gd name="connsiteY11" fmla="*/ 5036636 h 5571761"/>
              <a:gd name="connsiteX12" fmla="*/ 117446 w 4884296"/>
              <a:gd name="connsiteY12" fmla="*/ 3806892 h 5571761"/>
              <a:gd name="connsiteX13" fmla="*/ 1881 w 4884296"/>
              <a:gd name="connsiteY13" fmla="*/ 1811944 h 5571761"/>
              <a:gd name="connsiteX14" fmla="*/ 312225 w 4884296"/>
              <a:gd name="connsiteY14" fmla="*/ 535208 h 5571761"/>
              <a:gd name="connsiteX15" fmla="*/ 1687201 w 4884296"/>
              <a:gd name="connsiteY15" fmla="*/ 27023 h 5571761"/>
              <a:gd name="connsiteX0" fmla="*/ 1687201 w 4878879"/>
              <a:gd name="connsiteY0" fmla="*/ 27023 h 5571761"/>
              <a:gd name="connsiteX1" fmla="*/ 3319363 w 4878879"/>
              <a:gd name="connsiteY1" fmla="*/ 148455 h 5571761"/>
              <a:gd name="connsiteX2" fmla="*/ 4537051 w 4878879"/>
              <a:gd name="connsiteY2" fmla="*/ 812768 h 5571761"/>
              <a:gd name="connsiteX3" fmla="*/ 4808824 w 4878879"/>
              <a:gd name="connsiteY3" fmla="*/ 1688176 h 5571761"/>
              <a:gd name="connsiteX4" fmla="*/ 4731757 w 4878879"/>
              <a:gd name="connsiteY4" fmla="*/ 4129957 h 5571761"/>
              <a:gd name="connsiteX5" fmla="*/ 4066645 w 4878879"/>
              <a:gd name="connsiteY5" fmla="*/ 5086104 h 5571761"/>
              <a:gd name="connsiteX6" fmla="*/ 3803459 w 4878879"/>
              <a:gd name="connsiteY6" fmla="*/ 5218161 h 5571761"/>
              <a:gd name="connsiteX7" fmla="*/ 4252545 w 4878879"/>
              <a:gd name="connsiteY7" fmla="*/ 5550248 h 5571761"/>
              <a:gd name="connsiteX8" fmla="*/ 3160721 w 4878879"/>
              <a:gd name="connsiteY8" fmla="*/ 5342119 h 5571761"/>
              <a:gd name="connsiteX9" fmla="*/ 2611563 w 4878879"/>
              <a:gd name="connsiteY9" fmla="*/ 5334732 h 5571761"/>
              <a:gd name="connsiteX10" fmla="*/ 1770683 w 4878879"/>
              <a:gd name="connsiteY10" fmla="*/ 5287984 h 5571761"/>
              <a:gd name="connsiteX11" fmla="*/ 816119 w 4878879"/>
              <a:gd name="connsiteY11" fmla="*/ 5036636 h 5571761"/>
              <a:gd name="connsiteX12" fmla="*/ 117446 w 4878879"/>
              <a:gd name="connsiteY12" fmla="*/ 3806892 h 5571761"/>
              <a:gd name="connsiteX13" fmla="*/ 1881 w 4878879"/>
              <a:gd name="connsiteY13" fmla="*/ 1811944 h 5571761"/>
              <a:gd name="connsiteX14" fmla="*/ 312225 w 4878879"/>
              <a:gd name="connsiteY14" fmla="*/ 535208 h 5571761"/>
              <a:gd name="connsiteX15" fmla="*/ 1687201 w 4878879"/>
              <a:gd name="connsiteY15" fmla="*/ 27023 h 5571761"/>
              <a:gd name="connsiteX0" fmla="*/ 1687201 w 4878879"/>
              <a:gd name="connsiteY0" fmla="*/ 27023 h 5555643"/>
              <a:gd name="connsiteX1" fmla="*/ 3319363 w 4878879"/>
              <a:gd name="connsiteY1" fmla="*/ 148455 h 5555643"/>
              <a:gd name="connsiteX2" fmla="*/ 4537051 w 4878879"/>
              <a:gd name="connsiteY2" fmla="*/ 812768 h 5555643"/>
              <a:gd name="connsiteX3" fmla="*/ 4808824 w 4878879"/>
              <a:gd name="connsiteY3" fmla="*/ 1688176 h 5555643"/>
              <a:gd name="connsiteX4" fmla="*/ 4731757 w 4878879"/>
              <a:gd name="connsiteY4" fmla="*/ 4129957 h 5555643"/>
              <a:gd name="connsiteX5" fmla="*/ 4066645 w 4878879"/>
              <a:gd name="connsiteY5" fmla="*/ 5086104 h 5555643"/>
              <a:gd name="connsiteX6" fmla="*/ 3884153 w 4878879"/>
              <a:gd name="connsiteY6" fmla="*/ 5173005 h 5555643"/>
              <a:gd name="connsiteX7" fmla="*/ 4252545 w 4878879"/>
              <a:gd name="connsiteY7" fmla="*/ 5550248 h 5555643"/>
              <a:gd name="connsiteX8" fmla="*/ 3160721 w 4878879"/>
              <a:gd name="connsiteY8" fmla="*/ 5342119 h 5555643"/>
              <a:gd name="connsiteX9" fmla="*/ 2611563 w 4878879"/>
              <a:gd name="connsiteY9" fmla="*/ 5334732 h 5555643"/>
              <a:gd name="connsiteX10" fmla="*/ 1770683 w 4878879"/>
              <a:gd name="connsiteY10" fmla="*/ 5287984 h 5555643"/>
              <a:gd name="connsiteX11" fmla="*/ 816119 w 4878879"/>
              <a:gd name="connsiteY11" fmla="*/ 5036636 h 5555643"/>
              <a:gd name="connsiteX12" fmla="*/ 117446 w 4878879"/>
              <a:gd name="connsiteY12" fmla="*/ 3806892 h 5555643"/>
              <a:gd name="connsiteX13" fmla="*/ 1881 w 4878879"/>
              <a:gd name="connsiteY13" fmla="*/ 1811944 h 5555643"/>
              <a:gd name="connsiteX14" fmla="*/ 312225 w 4878879"/>
              <a:gd name="connsiteY14" fmla="*/ 535208 h 5555643"/>
              <a:gd name="connsiteX15" fmla="*/ 1687201 w 4878879"/>
              <a:gd name="connsiteY15" fmla="*/ 27023 h 5555643"/>
              <a:gd name="connsiteX0" fmla="*/ 1687201 w 4878879"/>
              <a:gd name="connsiteY0" fmla="*/ 27023 h 5555643"/>
              <a:gd name="connsiteX1" fmla="*/ 3319363 w 4878879"/>
              <a:gd name="connsiteY1" fmla="*/ 148455 h 5555643"/>
              <a:gd name="connsiteX2" fmla="*/ 4537051 w 4878879"/>
              <a:gd name="connsiteY2" fmla="*/ 812768 h 5555643"/>
              <a:gd name="connsiteX3" fmla="*/ 4808824 w 4878879"/>
              <a:gd name="connsiteY3" fmla="*/ 1688176 h 5555643"/>
              <a:gd name="connsiteX4" fmla="*/ 4731757 w 4878879"/>
              <a:gd name="connsiteY4" fmla="*/ 4129957 h 5555643"/>
              <a:gd name="connsiteX5" fmla="*/ 4066645 w 4878879"/>
              <a:gd name="connsiteY5" fmla="*/ 5086104 h 5555643"/>
              <a:gd name="connsiteX6" fmla="*/ 3884153 w 4878879"/>
              <a:gd name="connsiteY6" fmla="*/ 5173005 h 5555643"/>
              <a:gd name="connsiteX7" fmla="*/ 4252545 w 4878879"/>
              <a:gd name="connsiteY7" fmla="*/ 5550248 h 5555643"/>
              <a:gd name="connsiteX8" fmla="*/ 3261589 w 4878879"/>
              <a:gd name="connsiteY8" fmla="*/ 5342119 h 5555643"/>
              <a:gd name="connsiteX9" fmla="*/ 2611563 w 4878879"/>
              <a:gd name="connsiteY9" fmla="*/ 5334732 h 5555643"/>
              <a:gd name="connsiteX10" fmla="*/ 1770683 w 4878879"/>
              <a:gd name="connsiteY10" fmla="*/ 5287984 h 5555643"/>
              <a:gd name="connsiteX11" fmla="*/ 816119 w 4878879"/>
              <a:gd name="connsiteY11" fmla="*/ 5036636 h 5555643"/>
              <a:gd name="connsiteX12" fmla="*/ 117446 w 4878879"/>
              <a:gd name="connsiteY12" fmla="*/ 3806892 h 5555643"/>
              <a:gd name="connsiteX13" fmla="*/ 1881 w 4878879"/>
              <a:gd name="connsiteY13" fmla="*/ 1811944 h 5555643"/>
              <a:gd name="connsiteX14" fmla="*/ 312225 w 4878879"/>
              <a:gd name="connsiteY14" fmla="*/ 535208 h 5555643"/>
              <a:gd name="connsiteX15" fmla="*/ 1687201 w 4878879"/>
              <a:gd name="connsiteY15" fmla="*/ 27023 h 5555643"/>
              <a:gd name="connsiteX0" fmla="*/ 1687201 w 4878879"/>
              <a:gd name="connsiteY0" fmla="*/ 27023 h 5562662"/>
              <a:gd name="connsiteX1" fmla="*/ 3319363 w 4878879"/>
              <a:gd name="connsiteY1" fmla="*/ 148455 h 5562662"/>
              <a:gd name="connsiteX2" fmla="*/ 4537051 w 4878879"/>
              <a:gd name="connsiteY2" fmla="*/ 812768 h 5562662"/>
              <a:gd name="connsiteX3" fmla="*/ 4808824 w 4878879"/>
              <a:gd name="connsiteY3" fmla="*/ 1688176 h 5562662"/>
              <a:gd name="connsiteX4" fmla="*/ 4731757 w 4878879"/>
              <a:gd name="connsiteY4" fmla="*/ 4129957 h 5562662"/>
              <a:gd name="connsiteX5" fmla="*/ 4066645 w 4878879"/>
              <a:gd name="connsiteY5" fmla="*/ 5086104 h 5562662"/>
              <a:gd name="connsiteX6" fmla="*/ 3884153 w 4878879"/>
              <a:gd name="connsiteY6" fmla="*/ 5173005 h 5562662"/>
              <a:gd name="connsiteX7" fmla="*/ 4252545 w 4878879"/>
              <a:gd name="connsiteY7" fmla="*/ 5550248 h 5562662"/>
              <a:gd name="connsiteX8" fmla="*/ 3261589 w 4878879"/>
              <a:gd name="connsiteY8" fmla="*/ 5342119 h 5562662"/>
              <a:gd name="connsiteX9" fmla="*/ 2611563 w 4878879"/>
              <a:gd name="connsiteY9" fmla="*/ 5334732 h 5562662"/>
              <a:gd name="connsiteX10" fmla="*/ 1770683 w 4878879"/>
              <a:gd name="connsiteY10" fmla="*/ 5287984 h 5562662"/>
              <a:gd name="connsiteX11" fmla="*/ 816119 w 4878879"/>
              <a:gd name="connsiteY11" fmla="*/ 5036636 h 5562662"/>
              <a:gd name="connsiteX12" fmla="*/ 117446 w 4878879"/>
              <a:gd name="connsiteY12" fmla="*/ 3806892 h 5562662"/>
              <a:gd name="connsiteX13" fmla="*/ 1881 w 4878879"/>
              <a:gd name="connsiteY13" fmla="*/ 1811944 h 5562662"/>
              <a:gd name="connsiteX14" fmla="*/ 312225 w 4878879"/>
              <a:gd name="connsiteY14" fmla="*/ 535208 h 5562662"/>
              <a:gd name="connsiteX15" fmla="*/ 1687201 w 4878879"/>
              <a:gd name="connsiteY15" fmla="*/ 27023 h 5562662"/>
              <a:gd name="connsiteX0" fmla="*/ 1687201 w 4878879"/>
              <a:gd name="connsiteY0" fmla="*/ 27023 h 5556652"/>
              <a:gd name="connsiteX1" fmla="*/ 3319363 w 4878879"/>
              <a:gd name="connsiteY1" fmla="*/ 148455 h 5556652"/>
              <a:gd name="connsiteX2" fmla="*/ 4537051 w 4878879"/>
              <a:gd name="connsiteY2" fmla="*/ 812768 h 5556652"/>
              <a:gd name="connsiteX3" fmla="*/ 4808824 w 4878879"/>
              <a:gd name="connsiteY3" fmla="*/ 1688176 h 5556652"/>
              <a:gd name="connsiteX4" fmla="*/ 4731757 w 4878879"/>
              <a:gd name="connsiteY4" fmla="*/ 4129957 h 5556652"/>
              <a:gd name="connsiteX5" fmla="*/ 4066645 w 4878879"/>
              <a:gd name="connsiteY5" fmla="*/ 5086104 h 5556652"/>
              <a:gd name="connsiteX6" fmla="*/ 3884153 w 4878879"/>
              <a:gd name="connsiteY6" fmla="*/ 5173005 h 5556652"/>
              <a:gd name="connsiteX7" fmla="*/ 4252545 w 4878879"/>
              <a:gd name="connsiteY7" fmla="*/ 5550248 h 5556652"/>
              <a:gd name="connsiteX8" fmla="*/ 3261589 w 4878879"/>
              <a:gd name="connsiteY8" fmla="*/ 5342119 h 5556652"/>
              <a:gd name="connsiteX9" fmla="*/ 2611563 w 4878879"/>
              <a:gd name="connsiteY9" fmla="*/ 5334732 h 5556652"/>
              <a:gd name="connsiteX10" fmla="*/ 1770683 w 4878879"/>
              <a:gd name="connsiteY10" fmla="*/ 5287984 h 5556652"/>
              <a:gd name="connsiteX11" fmla="*/ 816119 w 4878879"/>
              <a:gd name="connsiteY11" fmla="*/ 5036636 h 5556652"/>
              <a:gd name="connsiteX12" fmla="*/ 117446 w 4878879"/>
              <a:gd name="connsiteY12" fmla="*/ 3806892 h 5556652"/>
              <a:gd name="connsiteX13" fmla="*/ 1881 w 4878879"/>
              <a:gd name="connsiteY13" fmla="*/ 1811944 h 5556652"/>
              <a:gd name="connsiteX14" fmla="*/ 312225 w 4878879"/>
              <a:gd name="connsiteY14" fmla="*/ 535208 h 5556652"/>
              <a:gd name="connsiteX15" fmla="*/ 1687201 w 4878879"/>
              <a:gd name="connsiteY15" fmla="*/ 27023 h 5556652"/>
              <a:gd name="connsiteX0" fmla="*/ 1687201 w 4878879"/>
              <a:gd name="connsiteY0" fmla="*/ 27023 h 5561600"/>
              <a:gd name="connsiteX1" fmla="*/ 3319363 w 4878879"/>
              <a:gd name="connsiteY1" fmla="*/ 148455 h 5561600"/>
              <a:gd name="connsiteX2" fmla="*/ 4537051 w 4878879"/>
              <a:gd name="connsiteY2" fmla="*/ 812768 h 5561600"/>
              <a:gd name="connsiteX3" fmla="*/ 4808824 w 4878879"/>
              <a:gd name="connsiteY3" fmla="*/ 1688176 h 5561600"/>
              <a:gd name="connsiteX4" fmla="*/ 4731757 w 4878879"/>
              <a:gd name="connsiteY4" fmla="*/ 4129957 h 5561600"/>
              <a:gd name="connsiteX5" fmla="*/ 4066645 w 4878879"/>
              <a:gd name="connsiteY5" fmla="*/ 5086104 h 5561600"/>
              <a:gd name="connsiteX6" fmla="*/ 3904327 w 4878879"/>
              <a:gd name="connsiteY6" fmla="*/ 5188057 h 5561600"/>
              <a:gd name="connsiteX7" fmla="*/ 4252545 w 4878879"/>
              <a:gd name="connsiteY7" fmla="*/ 5550248 h 5561600"/>
              <a:gd name="connsiteX8" fmla="*/ 3261589 w 4878879"/>
              <a:gd name="connsiteY8" fmla="*/ 5342119 h 5561600"/>
              <a:gd name="connsiteX9" fmla="*/ 2611563 w 4878879"/>
              <a:gd name="connsiteY9" fmla="*/ 5334732 h 5561600"/>
              <a:gd name="connsiteX10" fmla="*/ 1770683 w 4878879"/>
              <a:gd name="connsiteY10" fmla="*/ 5287984 h 5561600"/>
              <a:gd name="connsiteX11" fmla="*/ 816119 w 4878879"/>
              <a:gd name="connsiteY11" fmla="*/ 5036636 h 5561600"/>
              <a:gd name="connsiteX12" fmla="*/ 117446 w 4878879"/>
              <a:gd name="connsiteY12" fmla="*/ 3806892 h 5561600"/>
              <a:gd name="connsiteX13" fmla="*/ 1881 w 4878879"/>
              <a:gd name="connsiteY13" fmla="*/ 1811944 h 5561600"/>
              <a:gd name="connsiteX14" fmla="*/ 312225 w 4878879"/>
              <a:gd name="connsiteY14" fmla="*/ 535208 h 5561600"/>
              <a:gd name="connsiteX15" fmla="*/ 1687201 w 4878879"/>
              <a:gd name="connsiteY15" fmla="*/ 27023 h 5561600"/>
              <a:gd name="connsiteX0" fmla="*/ 1687201 w 4878879"/>
              <a:gd name="connsiteY0" fmla="*/ 27023 h 5559489"/>
              <a:gd name="connsiteX1" fmla="*/ 3319363 w 4878879"/>
              <a:gd name="connsiteY1" fmla="*/ 148455 h 5559489"/>
              <a:gd name="connsiteX2" fmla="*/ 4537051 w 4878879"/>
              <a:gd name="connsiteY2" fmla="*/ 812768 h 5559489"/>
              <a:gd name="connsiteX3" fmla="*/ 4808824 w 4878879"/>
              <a:gd name="connsiteY3" fmla="*/ 1688176 h 5559489"/>
              <a:gd name="connsiteX4" fmla="*/ 4731757 w 4878879"/>
              <a:gd name="connsiteY4" fmla="*/ 4129957 h 5559489"/>
              <a:gd name="connsiteX5" fmla="*/ 4066645 w 4878879"/>
              <a:gd name="connsiteY5" fmla="*/ 5086104 h 5559489"/>
              <a:gd name="connsiteX6" fmla="*/ 3917777 w 4878879"/>
              <a:gd name="connsiteY6" fmla="*/ 5218161 h 5559489"/>
              <a:gd name="connsiteX7" fmla="*/ 4252545 w 4878879"/>
              <a:gd name="connsiteY7" fmla="*/ 5550248 h 5559489"/>
              <a:gd name="connsiteX8" fmla="*/ 3261589 w 4878879"/>
              <a:gd name="connsiteY8" fmla="*/ 5342119 h 5559489"/>
              <a:gd name="connsiteX9" fmla="*/ 2611563 w 4878879"/>
              <a:gd name="connsiteY9" fmla="*/ 5334732 h 5559489"/>
              <a:gd name="connsiteX10" fmla="*/ 1770683 w 4878879"/>
              <a:gd name="connsiteY10" fmla="*/ 5287984 h 5559489"/>
              <a:gd name="connsiteX11" fmla="*/ 816119 w 4878879"/>
              <a:gd name="connsiteY11" fmla="*/ 5036636 h 5559489"/>
              <a:gd name="connsiteX12" fmla="*/ 117446 w 4878879"/>
              <a:gd name="connsiteY12" fmla="*/ 3806892 h 5559489"/>
              <a:gd name="connsiteX13" fmla="*/ 1881 w 4878879"/>
              <a:gd name="connsiteY13" fmla="*/ 1811944 h 5559489"/>
              <a:gd name="connsiteX14" fmla="*/ 312225 w 4878879"/>
              <a:gd name="connsiteY14" fmla="*/ 535208 h 5559489"/>
              <a:gd name="connsiteX15" fmla="*/ 1687201 w 4878879"/>
              <a:gd name="connsiteY15" fmla="*/ 27023 h 5559489"/>
              <a:gd name="connsiteX0" fmla="*/ 1687201 w 4876214"/>
              <a:gd name="connsiteY0" fmla="*/ 27023 h 5559489"/>
              <a:gd name="connsiteX1" fmla="*/ 3319363 w 4876214"/>
              <a:gd name="connsiteY1" fmla="*/ 148455 h 5559489"/>
              <a:gd name="connsiteX2" fmla="*/ 4537051 w 4876214"/>
              <a:gd name="connsiteY2" fmla="*/ 812768 h 5559489"/>
              <a:gd name="connsiteX3" fmla="*/ 4808824 w 4876214"/>
              <a:gd name="connsiteY3" fmla="*/ 1688176 h 5559489"/>
              <a:gd name="connsiteX4" fmla="*/ 4731757 w 4876214"/>
              <a:gd name="connsiteY4" fmla="*/ 4129957 h 5559489"/>
              <a:gd name="connsiteX5" fmla="*/ 4133891 w 4876214"/>
              <a:gd name="connsiteY5" fmla="*/ 5071052 h 5559489"/>
              <a:gd name="connsiteX6" fmla="*/ 3917777 w 4876214"/>
              <a:gd name="connsiteY6" fmla="*/ 5218161 h 5559489"/>
              <a:gd name="connsiteX7" fmla="*/ 4252545 w 4876214"/>
              <a:gd name="connsiteY7" fmla="*/ 5550248 h 5559489"/>
              <a:gd name="connsiteX8" fmla="*/ 3261589 w 4876214"/>
              <a:gd name="connsiteY8" fmla="*/ 5342119 h 5559489"/>
              <a:gd name="connsiteX9" fmla="*/ 2611563 w 4876214"/>
              <a:gd name="connsiteY9" fmla="*/ 5334732 h 5559489"/>
              <a:gd name="connsiteX10" fmla="*/ 1770683 w 4876214"/>
              <a:gd name="connsiteY10" fmla="*/ 5287984 h 5559489"/>
              <a:gd name="connsiteX11" fmla="*/ 816119 w 4876214"/>
              <a:gd name="connsiteY11" fmla="*/ 5036636 h 5559489"/>
              <a:gd name="connsiteX12" fmla="*/ 117446 w 4876214"/>
              <a:gd name="connsiteY12" fmla="*/ 3806892 h 5559489"/>
              <a:gd name="connsiteX13" fmla="*/ 1881 w 4876214"/>
              <a:gd name="connsiteY13" fmla="*/ 1811944 h 5559489"/>
              <a:gd name="connsiteX14" fmla="*/ 312225 w 4876214"/>
              <a:gd name="connsiteY14" fmla="*/ 535208 h 5559489"/>
              <a:gd name="connsiteX15" fmla="*/ 1687201 w 4876214"/>
              <a:gd name="connsiteY15" fmla="*/ 27023 h 5559489"/>
              <a:gd name="connsiteX0" fmla="*/ 1687201 w 4876214"/>
              <a:gd name="connsiteY0" fmla="*/ 27023 h 5559489"/>
              <a:gd name="connsiteX1" fmla="*/ 3319363 w 4876214"/>
              <a:gd name="connsiteY1" fmla="*/ 148455 h 5559489"/>
              <a:gd name="connsiteX2" fmla="*/ 4537051 w 4876214"/>
              <a:gd name="connsiteY2" fmla="*/ 812768 h 5559489"/>
              <a:gd name="connsiteX3" fmla="*/ 4808824 w 4876214"/>
              <a:gd name="connsiteY3" fmla="*/ 1688176 h 5559489"/>
              <a:gd name="connsiteX4" fmla="*/ 4731757 w 4876214"/>
              <a:gd name="connsiteY4" fmla="*/ 4129957 h 5559489"/>
              <a:gd name="connsiteX5" fmla="*/ 4133891 w 4876214"/>
              <a:gd name="connsiteY5" fmla="*/ 5071052 h 5559489"/>
              <a:gd name="connsiteX6" fmla="*/ 3917777 w 4876214"/>
              <a:gd name="connsiteY6" fmla="*/ 5218161 h 5559489"/>
              <a:gd name="connsiteX7" fmla="*/ 4252545 w 4876214"/>
              <a:gd name="connsiteY7" fmla="*/ 5550248 h 5559489"/>
              <a:gd name="connsiteX8" fmla="*/ 3261589 w 4876214"/>
              <a:gd name="connsiteY8" fmla="*/ 5342119 h 5559489"/>
              <a:gd name="connsiteX9" fmla="*/ 2611563 w 4876214"/>
              <a:gd name="connsiteY9" fmla="*/ 5334732 h 5559489"/>
              <a:gd name="connsiteX10" fmla="*/ 1770683 w 4876214"/>
              <a:gd name="connsiteY10" fmla="*/ 5287984 h 5559489"/>
              <a:gd name="connsiteX11" fmla="*/ 816119 w 4876214"/>
              <a:gd name="connsiteY11" fmla="*/ 5036636 h 5559489"/>
              <a:gd name="connsiteX12" fmla="*/ 117446 w 4876214"/>
              <a:gd name="connsiteY12" fmla="*/ 3806892 h 5559489"/>
              <a:gd name="connsiteX13" fmla="*/ 1881 w 4876214"/>
              <a:gd name="connsiteY13" fmla="*/ 1811944 h 5559489"/>
              <a:gd name="connsiteX14" fmla="*/ 312225 w 4876214"/>
              <a:gd name="connsiteY14" fmla="*/ 535208 h 5559489"/>
              <a:gd name="connsiteX15" fmla="*/ 1687201 w 4876214"/>
              <a:gd name="connsiteY15" fmla="*/ 27023 h 5559489"/>
              <a:gd name="connsiteX0" fmla="*/ 1687201 w 4876214"/>
              <a:gd name="connsiteY0" fmla="*/ 27023 h 5559489"/>
              <a:gd name="connsiteX1" fmla="*/ 3319363 w 4876214"/>
              <a:gd name="connsiteY1" fmla="*/ 148455 h 5559489"/>
              <a:gd name="connsiteX2" fmla="*/ 4537051 w 4876214"/>
              <a:gd name="connsiteY2" fmla="*/ 812768 h 5559489"/>
              <a:gd name="connsiteX3" fmla="*/ 4808824 w 4876214"/>
              <a:gd name="connsiteY3" fmla="*/ 1688176 h 5559489"/>
              <a:gd name="connsiteX4" fmla="*/ 4731757 w 4876214"/>
              <a:gd name="connsiteY4" fmla="*/ 4129957 h 5559489"/>
              <a:gd name="connsiteX5" fmla="*/ 4133891 w 4876214"/>
              <a:gd name="connsiteY5" fmla="*/ 5071052 h 5559489"/>
              <a:gd name="connsiteX6" fmla="*/ 3917777 w 4876214"/>
              <a:gd name="connsiteY6" fmla="*/ 5218161 h 5559489"/>
              <a:gd name="connsiteX7" fmla="*/ 4252545 w 4876214"/>
              <a:gd name="connsiteY7" fmla="*/ 5550248 h 5559489"/>
              <a:gd name="connsiteX8" fmla="*/ 3248140 w 4876214"/>
              <a:gd name="connsiteY8" fmla="*/ 5342119 h 5559489"/>
              <a:gd name="connsiteX9" fmla="*/ 2611563 w 4876214"/>
              <a:gd name="connsiteY9" fmla="*/ 5334732 h 5559489"/>
              <a:gd name="connsiteX10" fmla="*/ 1770683 w 4876214"/>
              <a:gd name="connsiteY10" fmla="*/ 5287984 h 5559489"/>
              <a:gd name="connsiteX11" fmla="*/ 816119 w 4876214"/>
              <a:gd name="connsiteY11" fmla="*/ 5036636 h 5559489"/>
              <a:gd name="connsiteX12" fmla="*/ 117446 w 4876214"/>
              <a:gd name="connsiteY12" fmla="*/ 3806892 h 5559489"/>
              <a:gd name="connsiteX13" fmla="*/ 1881 w 4876214"/>
              <a:gd name="connsiteY13" fmla="*/ 1811944 h 5559489"/>
              <a:gd name="connsiteX14" fmla="*/ 312225 w 4876214"/>
              <a:gd name="connsiteY14" fmla="*/ 535208 h 5559489"/>
              <a:gd name="connsiteX15" fmla="*/ 1687201 w 4876214"/>
              <a:gd name="connsiteY15" fmla="*/ 27023 h 5559489"/>
              <a:gd name="connsiteX0" fmla="*/ 1687201 w 4875797"/>
              <a:gd name="connsiteY0" fmla="*/ 27023 h 5559489"/>
              <a:gd name="connsiteX1" fmla="*/ 3319363 w 4875797"/>
              <a:gd name="connsiteY1" fmla="*/ 148455 h 5559489"/>
              <a:gd name="connsiteX2" fmla="*/ 4537051 w 4875797"/>
              <a:gd name="connsiteY2" fmla="*/ 812768 h 5559489"/>
              <a:gd name="connsiteX3" fmla="*/ 4808824 w 4875797"/>
              <a:gd name="connsiteY3" fmla="*/ 1688176 h 5559489"/>
              <a:gd name="connsiteX4" fmla="*/ 4731757 w 4875797"/>
              <a:gd name="connsiteY4" fmla="*/ 4129957 h 5559489"/>
              <a:gd name="connsiteX5" fmla="*/ 4144712 w 4875797"/>
              <a:gd name="connsiteY5" fmla="*/ 5022607 h 5559489"/>
              <a:gd name="connsiteX6" fmla="*/ 3917777 w 4875797"/>
              <a:gd name="connsiteY6" fmla="*/ 5218161 h 5559489"/>
              <a:gd name="connsiteX7" fmla="*/ 4252545 w 4875797"/>
              <a:gd name="connsiteY7" fmla="*/ 5550248 h 5559489"/>
              <a:gd name="connsiteX8" fmla="*/ 3248140 w 4875797"/>
              <a:gd name="connsiteY8" fmla="*/ 5342119 h 5559489"/>
              <a:gd name="connsiteX9" fmla="*/ 2611563 w 4875797"/>
              <a:gd name="connsiteY9" fmla="*/ 5334732 h 5559489"/>
              <a:gd name="connsiteX10" fmla="*/ 1770683 w 4875797"/>
              <a:gd name="connsiteY10" fmla="*/ 5287984 h 5559489"/>
              <a:gd name="connsiteX11" fmla="*/ 816119 w 4875797"/>
              <a:gd name="connsiteY11" fmla="*/ 5036636 h 5559489"/>
              <a:gd name="connsiteX12" fmla="*/ 117446 w 4875797"/>
              <a:gd name="connsiteY12" fmla="*/ 3806892 h 5559489"/>
              <a:gd name="connsiteX13" fmla="*/ 1881 w 4875797"/>
              <a:gd name="connsiteY13" fmla="*/ 1811944 h 5559489"/>
              <a:gd name="connsiteX14" fmla="*/ 312225 w 4875797"/>
              <a:gd name="connsiteY14" fmla="*/ 535208 h 5559489"/>
              <a:gd name="connsiteX15" fmla="*/ 1687201 w 4875797"/>
              <a:gd name="connsiteY15" fmla="*/ 27023 h 5559489"/>
              <a:gd name="connsiteX0" fmla="*/ 1687201 w 4859714"/>
              <a:gd name="connsiteY0" fmla="*/ 27023 h 5559489"/>
              <a:gd name="connsiteX1" fmla="*/ 3319363 w 4859714"/>
              <a:gd name="connsiteY1" fmla="*/ 148455 h 5559489"/>
              <a:gd name="connsiteX2" fmla="*/ 4537051 w 4859714"/>
              <a:gd name="connsiteY2" fmla="*/ 812768 h 5559489"/>
              <a:gd name="connsiteX3" fmla="*/ 4808824 w 4859714"/>
              <a:gd name="connsiteY3" fmla="*/ 1688176 h 5559489"/>
              <a:gd name="connsiteX4" fmla="*/ 4656006 w 4859714"/>
              <a:gd name="connsiteY4" fmla="*/ 4008845 h 5559489"/>
              <a:gd name="connsiteX5" fmla="*/ 4144712 w 4859714"/>
              <a:gd name="connsiteY5" fmla="*/ 5022607 h 5559489"/>
              <a:gd name="connsiteX6" fmla="*/ 3917777 w 4859714"/>
              <a:gd name="connsiteY6" fmla="*/ 5218161 h 5559489"/>
              <a:gd name="connsiteX7" fmla="*/ 4252545 w 4859714"/>
              <a:gd name="connsiteY7" fmla="*/ 5550248 h 5559489"/>
              <a:gd name="connsiteX8" fmla="*/ 3248140 w 4859714"/>
              <a:gd name="connsiteY8" fmla="*/ 5342119 h 5559489"/>
              <a:gd name="connsiteX9" fmla="*/ 2611563 w 4859714"/>
              <a:gd name="connsiteY9" fmla="*/ 5334732 h 5559489"/>
              <a:gd name="connsiteX10" fmla="*/ 1770683 w 4859714"/>
              <a:gd name="connsiteY10" fmla="*/ 5287984 h 5559489"/>
              <a:gd name="connsiteX11" fmla="*/ 816119 w 4859714"/>
              <a:gd name="connsiteY11" fmla="*/ 5036636 h 5559489"/>
              <a:gd name="connsiteX12" fmla="*/ 117446 w 4859714"/>
              <a:gd name="connsiteY12" fmla="*/ 3806892 h 5559489"/>
              <a:gd name="connsiteX13" fmla="*/ 1881 w 4859714"/>
              <a:gd name="connsiteY13" fmla="*/ 1811944 h 5559489"/>
              <a:gd name="connsiteX14" fmla="*/ 312225 w 4859714"/>
              <a:gd name="connsiteY14" fmla="*/ 535208 h 5559489"/>
              <a:gd name="connsiteX15" fmla="*/ 1687201 w 4859714"/>
              <a:gd name="connsiteY15" fmla="*/ 27023 h 5559489"/>
              <a:gd name="connsiteX0" fmla="*/ 1687201 w 4859714"/>
              <a:gd name="connsiteY0" fmla="*/ 27023 h 5565860"/>
              <a:gd name="connsiteX1" fmla="*/ 3319363 w 4859714"/>
              <a:gd name="connsiteY1" fmla="*/ 148455 h 5565860"/>
              <a:gd name="connsiteX2" fmla="*/ 4537051 w 4859714"/>
              <a:gd name="connsiteY2" fmla="*/ 812768 h 5565860"/>
              <a:gd name="connsiteX3" fmla="*/ 4808824 w 4859714"/>
              <a:gd name="connsiteY3" fmla="*/ 1688176 h 5565860"/>
              <a:gd name="connsiteX4" fmla="*/ 4656006 w 4859714"/>
              <a:gd name="connsiteY4" fmla="*/ 4008845 h 5565860"/>
              <a:gd name="connsiteX5" fmla="*/ 4144712 w 4859714"/>
              <a:gd name="connsiteY5" fmla="*/ 5022607 h 5565860"/>
              <a:gd name="connsiteX6" fmla="*/ 3917777 w 4859714"/>
              <a:gd name="connsiteY6" fmla="*/ 5218161 h 5565860"/>
              <a:gd name="connsiteX7" fmla="*/ 4252545 w 4859714"/>
              <a:gd name="connsiteY7" fmla="*/ 5550248 h 5565860"/>
              <a:gd name="connsiteX8" fmla="*/ 3183212 w 4859714"/>
              <a:gd name="connsiteY8" fmla="*/ 5366342 h 5565860"/>
              <a:gd name="connsiteX9" fmla="*/ 2611563 w 4859714"/>
              <a:gd name="connsiteY9" fmla="*/ 5334732 h 5565860"/>
              <a:gd name="connsiteX10" fmla="*/ 1770683 w 4859714"/>
              <a:gd name="connsiteY10" fmla="*/ 5287984 h 5565860"/>
              <a:gd name="connsiteX11" fmla="*/ 816119 w 4859714"/>
              <a:gd name="connsiteY11" fmla="*/ 5036636 h 5565860"/>
              <a:gd name="connsiteX12" fmla="*/ 117446 w 4859714"/>
              <a:gd name="connsiteY12" fmla="*/ 3806892 h 5565860"/>
              <a:gd name="connsiteX13" fmla="*/ 1881 w 4859714"/>
              <a:gd name="connsiteY13" fmla="*/ 1811944 h 5565860"/>
              <a:gd name="connsiteX14" fmla="*/ 312225 w 4859714"/>
              <a:gd name="connsiteY14" fmla="*/ 535208 h 5565860"/>
              <a:gd name="connsiteX15" fmla="*/ 1687201 w 4859714"/>
              <a:gd name="connsiteY15" fmla="*/ 27023 h 5565860"/>
              <a:gd name="connsiteX0" fmla="*/ 1687201 w 4859714"/>
              <a:gd name="connsiteY0" fmla="*/ 27023 h 5565860"/>
              <a:gd name="connsiteX1" fmla="*/ 3319363 w 4859714"/>
              <a:gd name="connsiteY1" fmla="*/ 148455 h 5565860"/>
              <a:gd name="connsiteX2" fmla="*/ 4537051 w 4859714"/>
              <a:gd name="connsiteY2" fmla="*/ 812768 h 5565860"/>
              <a:gd name="connsiteX3" fmla="*/ 4808824 w 4859714"/>
              <a:gd name="connsiteY3" fmla="*/ 1688176 h 5565860"/>
              <a:gd name="connsiteX4" fmla="*/ 4656006 w 4859714"/>
              <a:gd name="connsiteY4" fmla="*/ 4008845 h 5565860"/>
              <a:gd name="connsiteX5" fmla="*/ 4144712 w 4859714"/>
              <a:gd name="connsiteY5" fmla="*/ 5022607 h 5565860"/>
              <a:gd name="connsiteX6" fmla="*/ 3917777 w 4859714"/>
              <a:gd name="connsiteY6" fmla="*/ 5218161 h 5565860"/>
              <a:gd name="connsiteX7" fmla="*/ 4252545 w 4859714"/>
              <a:gd name="connsiteY7" fmla="*/ 5550248 h 5565860"/>
              <a:gd name="connsiteX8" fmla="*/ 3183212 w 4859714"/>
              <a:gd name="connsiteY8" fmla="*/ 5366342 h 5565860"/>
              <a:gd name="connsiteX9" fmla="*/ 2535813 w 4859714"/>
              <a:gd name="connsiteY9" fmla="*/ 5334732 h 5565860"/>
              <a:gd name="connsiteX10" fmla="*/ 1770683 w 4859714"/>
              <a:gd name="connsiteY10" fmla="*/ 5287984 h 5565860"/>
              <a:gd name="connsiteX11" fmla="*/ 816119 w 4859714"/>
              <a:gd name="connsiteY11" fmla="*/ 5036636 h 5565860"/>
              <a:gd name="connsiteX12" fmla="*/ 117446 w 4859714"/>
              <a:gd name="connsiteY12" fmla="*/ 3806892 h 5565860"/>
              <a:gd name="connsiteX13" fmla="*/ 1881 w 4859714"/>
              <a:gd name="connsiteY13" fmla="*/ 1811944 h 5565860"/>
              <a:gd name="connsiteX14" fmla="*/ 312225 w 4859714"/>
              <a:gd name="connsiteY14" fmla="*/ 535208 h 5565860"/>
              <a:gd name="connsiteX15" fmla="*/ 1687201 w 4859714"/>
              <a:gd name="connsiteY15" fmla="*/ 27023 h 5565860"/>
              <a:gd name="connsiteX0" fmla="*/ 1687201 w 4859714"/>
              <a:gd name="connsiteY0" fmla="*/ 27023 h 5565860"/>
              <a:gd name="connsiteX1" fmla="*/ 3319363 w 4859714"/>
              <a:gd name="connsiteY1" fmla="*/ 148455 h 5565860"/>
              <a:gd name="connsiteX2" fmla="*/ 4537051 w 4859714"/>
              <a:gd name="connsiteY2" fmla="*/ 812768 h 5565860"/>
              <a:gd name="connsiteX3" fmla="*/ 4808824 w 4859714"/>
              <a:gd name="connsiteY3" fmla="*/ 1688176 h 5565860"/>
              <a:gd name="connsiteX4" fmla="*/ 4656006 w 4859714"/>
              <a:gd name="connsiteY4" fmla="*/ 4008845 h 5565860"/>
              <a:gd name="connsiteX5" fmla="*/ 4144712 w 4859714"/>
              <a:gd name="connsiteY5" fmla="*/ 5022607 h 5565860"/>
              <a:gd name="connsiteX6" fmla="*/ 3917777 w 4859714"/>
              <a:gd name="connsiteY6" fmla="*/ 5218161 h 5565860"/>
              <a:gd name="connsiteX7" fmla="*/ 4252545 w 4859714"/>
              <a:gd name="connsiteY7" fmla="*/ 5550248 h 5565860"/>
              <a:gd name="connsiteX8" fmla="*/ 3183212 w 4859714"/>
              <a:gd name="connsiteY8" fmla="*/ 5366342 h 5565860"/>
              <a:gd name="connsiteX9" fmla="*/ 2535813 w 4859714"/>
              <a:gd name="connsiteY9" fmla="*/ 5334732 h 5565860"/>
              <a:gd name="connsiteX10" fmla="*/ 816119 w 4859714"/>
              <a:gd name="connsiteY10" fmla="*/ 5036636 h 5565860"/>
              <a:gd name="connsiteX11" fmla="*/ 117446 w 4859714"/>
              <a:gd name="connsiteY11" fmla="*/ 3806892 h 5565860"/>
              <a:gd name="connsiteX12" fmla="*/ 1881 w 4859714"/>
              <a:gd name="connsiteY12" fmla="*/ 1811944 h 5565860"/>
              <a:gd name="connsiteX13" fmla="*/ 312225 w 4859714"/>
              <a:gd name="connsiteY13" fmla="*/ 535208 h 5565860"/>
              <a:gd name="connsiteX14" fmla="*/ 1687201 w 4859714"/>
              <a:gd name="connsiteY14" fmla="*/ 27023 h 5565860"/>
              <a:gd name="connsiteX0" fmla="*/ 1687201 w 4859714"/>
              <a:gd name="connsiteY0" fmla="*/ 27023 h 5565860"/>
              <a:gd name="connsiteX1" fmla="*/ 3319363 w 4859714"/>
              <a:gd name="connsiteY1" fmla="*/ 148455 h 5565860"/>
              <a:gd name="connsiteX2" fmla="*/ 4537051 w 4859714"/>
              <a:gd name="connsiteY2" fmla="*/ 812768 h 5565860"/>
              <a:gd name="connsiteX3" fmla="*/ 4808824 w 4859714"/>
              <a:gd name="connsiteY3" fmla="*/ 1688176 h 5565860"/>
              <a:gd name="connsiteX4" fmla="*/ 4656006 w 4859714"/>
              <a:gd name="connsiteY4" fmla="*/ 4008845 h 5565860"/>
              <a:gd name="connsiteX5" fmla="*/ 4144712 w 4859714"/>
              <a:gd name="connsiteY5" fmla="*/ 5022607 h 5565860"/>
              <a:gd name="connsiteX6" fmla="*/ 3917777 w 4859714"/>
              <a:gd name="connsiteY6" fmla="*/ 5218161 h 5565860"/>
              <a:gd name="connsiteX7" fmla="*/ 4252545 w 4859714"/>
              <a:gd name="connsiteY7" fmla="*/ 5550248 h 5565860"/>
              <a:gd name="connsiteX8" fmla="*/ 3183212 w 4859714"/>
              <a:gd name="connsiteY8" fmla="*/ 5366342 h 5565860"/>
              <a:gd name="connsiteX9" fmla="*/ 2470884 w 4859714"/>
              <a:gd name="connsiteY9" fmla="*/ 5346843 h 5565860"/>
              <a:gd name="connsiteX10" fmla="*/ 816119 w 4859714"/>
              <a:gd name="connsiteY10" fmla="*/ 5036636 h 5565860"/>
              <a:gd name="connsiteX11" fmla="*/ 117446 w 4859714"/>
              <a:gd name="connsiteY11" fmla="*/ 3806892 h 5565860"/>
              <a:gd name="connsiteX12" fmla="*/ 1881 w 4859714"/>
              <a:gd name="connsiteY12" fmla="*/ 1811944 h 5565860"/>
              <a:gd name="connsiteX13" fmla="*/ 312225 w 4859714"/>
              <a:gd name="connsiteY13" fmla="*/ 535208 h 5565860"/>
              <a:gd name="connsiteX14" fmla="*/ 1687201 w 4859714"/>
              <a:gd name="connsiteY14" fmla="*/ 27023 h 5565860"/>
              <a:gd name="connsiteX0" fmla="*/ 1687201 w 4859714"/>
              <a:gd name="connsiteY0" fmla="*/ 27023 h 5569827"/>
              <a:gd name="connsiteX1" fmla="*/ 3319363 w 4859714"/>
              <a:gd name="connsiteY1" fmla="*/ 148455 h 5569827"/>
              <a:gd name="connsiteX2" fmla="*/ 4537051 w 4859714"/>
              <a:gd name="connsiteY2" fmla="*/ 812768 h 5569827"/>
              <a:gd name="connsiteX3" fmla="*/ 4808824 w 4859714"/>
              <a:gd name="connsiteY3" fmla="*/ 1688176 h 5569827"/>
              <a:gd name="connsiteX4" fmla="*/ 4656006 w 4859714"/>
              <a:gd name="connsiteY4" fmla="*/ 4008845 h 5569827"/>
              <a:gd name="connsiteX5" fmla="*/ 4144712 w 4859714"/>
              <a:gd name="connsiteY5" fmla="*/ 5022607 h 5569827"/>
              <a:gd name="connsiteX6" fmla="*/ 3917777 w 4859714"/>
              <a:gd name="connsiteY6" fmla="*/ 5218161 h 5569827"/>
              <a:gd name="connsiteX7" fmla="*/ 4252545 w 4859714"/>
              <a:gd name="connsiteY7" fmla="*/ 5550248 h 5569827"/>
              <a:gd name="connsiteX8" fmla="*/ 3118283 w 4859714"/>
              <a:gd name="connsiteY8" fmla="*/ 5378453 h 5569827"/>
              <a:gd name="connsiteX9" fmla="*/ 2470884 w 4859714"/>
              <a:gd name="connsiteY9" fmla="*/ 5346843 h 5569827"/>
              <a:gd name="connsiteX10" fmla="*/ 816119 w 4859714"/>
              <a:gd name="connsiteY10" fmla="*/ 5036636 h 5569827"/>
              <a:gd name="connsiteX11" fmla="*/ 117446 w 4859714"/>
              <a:gd name="connsiteY11" fmla="*/ 3806892 h 5569827"/>
              <a:gd name="connsiteX12" fmla="*/ 1881 w 4859714"/>
              <a:gd name="connsiteY12" fmla="*/ 1811944 h 5569827"/>
              <a:gd name="connsiteX13" fmla="*/ 312225 w 4859714"/>
              <a:gd name="connsiteY13" fmla="*/ 535208 h 5569827"/>
              <a:gd name="connsiteX14" fmla="*/ 1687201 w 4859714"/>
              <a:gd name="connsiteY14" fmla="*/ 27023 h 5569827"/>
              <a:gd name="connsiteX0" fmla="*/ 1687201 w 4859714"/>
              <a:gd name="connsiteY0" fmla="*/ 27023 h 5560916"/>
              <a:gd name="connsiteX1" fmla="*/ 3319363 w 4859714"/>
              <a:gd name="connsiteY1" fmla="*/ 148455 h 5560916"/>
              <a:gd name="connsiteX2" fmla="*/ 4537051 w 4859714"/>
              <a:gd name="connsiteY2" fmla="*/ 812768 h 5560916"/>
              <a:gd name="connsiteX3" fmla="*/ 4808824 w 4859714"/>
              <a:gd name="connsiteY3" fmla="*/ 1688176 h 5560916"/>
              <a:gd name="connsiteX4" fmla="*/ 4656006 w 4859714"/>
              <a:gd name="connsiteY4" fmla="*/ 4008845 h 5560916"/>
              <a:gd name="connsiteX5" fmla="*/ 4144712 w 4859714"/>
              <a:gd name="connsiteY5" fmla="*/ 5022607 h 5560916"/>
              <a:gd name="connsiteX6" fmla="*/ 3917777 w 4859714"/>
              <a:gd name="connsiteY6" fmla="*/ 5218161 h 5560916"/>
              <a:gd name="connsiteX7" fmla="*/ 4252545 w 4859714"/>
              <a:gd name="connsiteY7" fmla="*/ 5550248 h 5560916"/>
              <a:gd name="connsiteX8" fmla="*/ 3118283 w 4859714"/>
              <a:gd name="connsiteY8" fmla="*/ 5378453 h 5560916"/>
              <a:gd name="connsiteX9" fmla="*/ 2470884 w 4859714"/>
              <a:gd name="connsiteY9" fmla="*/ 5346843 h 5560916"/>
              <a:gd name="connsiteX10" fmla="*/ 816119 w 4859714"/>
              <a:gd name="connsiteY10" fmla="*/ 5036636 h 5560916"/>
              <a:gd name="connsiteX11" fmla="*/ 117446 w 4859714"/>
              <a:gd name="connsiteY11" fmla="*/ 3806892 h 5560916"/>
              <a:gd name="connsiteX12" fmla="*/ 1881 w 4859714"/>
              <a:gd name="connsiteY12" fmla="*/ 1811944 h 5560916"/>
              <a:gd name="connsiteX13" fmla="*/ 312225 w 4859714"/>
              <a:gd name="connsiteY13" fmla="*/ 535208 h 5560916"/>
              <a:gd name="connsiteX14" fmla="*/ 1687201 w 4859714"/>
              <a:gd name="connsiteY14" fmla="*/ 27023 h 5560916"/>
              <a:gd name="connsiteX0" fmla="*/ 1687201 w 4859714"/>
              <a:gd name="connsiteY0" fmla="*/ 27023 h 5564310"/>
              <a:gd name="connsiteX1" fmla="*/ 3319363 w 4859714"/>
              <a:gd name="connsiteY1" fmla="*/ 148455 h 5564310"/>
              <a:gd name="connsiteX2" fmla="*/ 4537051 w 4859714"/>
              <a:gd name="connsiteY2" fmla="*/ 812768 h 5564310"/>
              <a:gd name="connsiteX3" fmla="*/ 4808824 w 4859714"/>
              <a:gd name="connsiteY3" fmla="*/ 1688176 h 5564310"/>
              <a:gd name="connsiteX4" fmla="*/ 4656006 w 4859714"/>
              <a:gd name="connsiteY4" fmla="*/ 4008845 h 5564310"/>
              <a:gd name="connsiteX5" fmla="*/ 4144712 w 4859714"/>
              <a:gd name="connsiteY5" fmla="*/ 5022607 h 5564310"/>
              <a:gd name="connsiteX6" fmla="*/ 3939420 w 4859714"/>
              <a:gd name="connsiteY6" fmla="*/ 5169716 h 5564310"/>
              <a:gd name="connsiteX7" fmla="*/ 4252545 w 4859714"/>
              <a:gd name="connsiteY7" fmla="*/ 5550248 h 5564310"/>
              <a:gd name="connsiteX8" fmla="*/ 3118283 w 4859714"/>
              <a:gd name="connsiteY8" fmla="*/ 5378453 h 5564310"/>
              <a:gd name="connsiteX9" fmla="*/ 2470884 w 4859714"/>
              <a:gd name="connsiteY9" fmla="*/ 5346843 h 5564310"/>
              <a:gd name="connsiteX10" fmla="*/ 816119 w 4859714"/>
              <a:gd name="connsiteY10" fmla="*/ 5036636 h 5564310"/>
              <a:gd name="connsiteX11" fmla="*/ 117446 w 4859714"/>
              <a:gd name="connsiteY11" fmla="*/ 3806892 h 5564310"/>
              <a:gd name="connsiteX12" fmla="*/ 1881 w 4859714"/>
              <a:gd name="connsiteY12" fmla="*/ 1811944 h 5564310"/>
              <a:gd name="connsiteX13" fmla="*/ 312225 w 4859714"/>
              <a:gd name="connsiteY13" fmla="*/ 535208 h 5564310"/>
              <a:gd name="connsiteX14" fmla="*/ 1687201 w 4859714"/>
              <a:gd name="connsiteY14" fmla="*/ 27023 h 5564310"/>
              <a:gd name="connsiteX0" fmla="*/ 1687201 w 4859448"/>
              <a:gd name="connsiteY0" fmla="*/ 27023 h 5564310"/>
              <a:gd name="connsiteX1" fmla="*/ 3319363 w 4859448"/>
              <a:gd name="connsiteY1" fmla="*/ 148455 h 5564310"/>
              <a:gd name="connsiteX2" fmla="*/ 4537051 w 4859448"/>
              <a:gd name="connsiteY2" fmla="*/ 812768 h 5564310"/>
              <a:gd name="connsiteX3" fmla="*/ 4808824 w 4859448"/>
              <a:gd name="connsiteY3" fmla="*/ 1688176 h 5564310"/>
              <a:gd name="connsiteX4" fmla="*/ 4656006 w 4859448"/>
              <a:gd name="connsiteY4" fmla="*/ 4008845 h 5564310"/>
              <a:gd name="connsiteX5" fmla="*/ 4155534 w 4859448"/>
              <a:gd name="connsiteY5" fmla="*/ 4962051 h 5564310"/>
              <a:gd name="connsiteX6" fmla="*/ 3939420 w 4859448"/>
              <a:gd name="connsiteY6" fmla="*/ 5169716 h 5564310"/>
              <a:gd name="connsiteX7" fmla="*/ 4252545 w 4859448"/>
              <a:gd name="connsiteY7" fmla="*/ 5550248 h 5564310"/>
              <a:gd name="connsiteX8" fmla="*/ 3118283 w 4859448"/>
              <a:gd name="connsiteY8" fmla="*/ 5378453 h 5564310"/>
              <a:gd name="connsiteX9" fmla="*/ 2470884 w 4859448"/>
              <a:gd name="connsiteY9" fmla="*/ 5346843 h 5564310"/>
              <a:gd name="connsiteX10" fmla="*/ 816119 w 4859448"/>
              <a:gd name="connsiteY10" fmla="*/ 5036636 h 5564310"/>
              <a:gd name="connsiteX11" fmla="*/ 117446 w 4859448"/>
              <a:gd name="connsiteY11" fmla="*/ 3806892 h 5564310"/>
              <a:gd name="connsiteX12" fmla="*/ 1881 w 4859448"/>
              <a:gd name="connsiteY12" fmla="*/ 1811944 h 5564310"/>
              <a:gd name="connsiteX13" fmla="*/ 312225 w 4859448"/>
              <a:gd name="connsiteY13" fmla="*/ 535208 h 5564310"/>
              <a:gd name="connsiteX14" fmla="*/ 1687201 w 4859448"/>
              <a:gd name="connsiteY14" fmla="*/ 27023 h 5564310"/>
              <a:gd name="connsiteX0" fmla="*/ 1687201 w 4859448"/>
              <a:gd name="connsiteY0" fmla="*/ 27023 h 5564310"/>
              <a:gd name="connsiteX1" fmla="*/ 3319363 w 4859448"/>
              <a:gd name="connsiteY1" fmla="*/ 148455 h 5564310"/>
              <a:gd name="connsiteX2" fmla="*/ 4537051 w 4859448"/>
              <a:gd name="connsiteY2" fmla="*/ 812768 h 5564310"/>
              <a:gd name="connsiteX3" fmla="*/ 4808824 w 4859448"/>
              <a:gd name="connsiteY3" fmla="*/ 1688176 h 5564310"/>
              <a:gd name="connsiteX4" fmla="*/ 4656006 w 4859448"/>
              <a:gd name="connsiteY4" fmla="*/ 4008845 h 5564310"/>
              <a:gd name="connsiteX5" fmla="*/ 4155534 w 4859448"/>
              <a:gd name="connsiteY5" fmla="*/ 4962051 h 5564310"/>
              <a:gd name="connsiteX6" fmla="*/ 3939420 w 4859448"/>
              <a:gd name="connsiteY6" fmla="*/ 5169716 h 5564310"/>
              <a:gd name="connsiteX7" fmla="*/ 4252545 w 4859448"/>
              <a:gd name="connsiteY7" fmla="*/ 5550248 h 5564310"/>
              <a:gd name="connsiteX8" fmla="*/ 3118283 w 4859448"/>
              <a:gd name="connsiteY8" fmla="*/ 5378453 h 5564310"/>
              <a:gd name="connsiteX9" fmla="*/ 2470884 w 4859448"/>
              <a:gd name="connsiteY9" fmla="*/ 5346843 h 5564310"/>
              <a:gd name="connsiteX10" fmla="*/ 816119 w 4859448"/>
              <a:gd name="connsiteY10" fmla="*/ 5036636 h 5564310"/>
              <a:gd name="connsiteX11" fmla="*/ 117446 w 4859448"/>
              <a:gd name="connsiteY11" fmla="*/ 3806892 h 5564310"/>
              <a:gd name="connsiteX12" fmla="*/ 1881 w 4859448"/>
              <a:gd name="connsiteY12" fmla="*/ 1811944 h 5564310"/>
              <a:gd name="connsiteX13" fmla="*/ 312225 w 4859448"/>
              <a:gd name="connsiteY13" fmla="*/ 535208 h 5564310"/>
              <a:gd name="connsiteX14" fmla="*/ 1687201 w 4859448"/>
              <a:gd name="connsiteY14" fmla="*/ 27023 h 5564310"/>
              <a:gd name="connsiteX0" fmla="*/ 1687201 w 4867586"/>
              <a:gd name="connsiteY0" fmla="*/ 27023 h 5564310"/>
              <a:gd name="connsiteX1" fmla="*/ 3319363 w 4867586"/>
              <a:gd name="connsiteY1" fmla="*/ 148455 h 5564310"/>
              <a:gd name="connsiteX2" fmla="*/ 4537051 w 4867586"/>
              <a:gd name="connsiteY2" fmla="*/ 812768 h 5564310"/>
              <a:gd name="connsiteX3" fmla="*/ 4808824 w 4867586"/>
              <a:gd name="connsiteY3" fmla="*/ 1688176 h 5564310"/>
              <a:gd name="connsiteX4" fmla="*/ 4699292 w 4867586"/>
              <a:gd name="connsiteY4" fmla="*/ 3839287 h 5564310"/>
              <a:gd name="connsiteX5" fmla="*/ 4155534 w 4867586"/>
              <a:gd name="connsiteY5" fmla="*/ 4962051 h 5564310"/>
              <a:gd name="connsiteX6" fmla="*/ 3939420 w 4867586"/>
              <a:gd name="connsiteY6" fmla="*/ 5169716 h 5564310"/>
              <a:gd name="connsiteX7" fmla="*/ 4252545 w 4867586"/>
              <a:gd name="connsiteY7" fmla="*/ 5550248 h 5564310"/>
              <a:gd name="connsiteX8" fmla="*/ 3118283 w 4867586"/>
              <a:gd name="connsiteY8" fmla="*/ 5378453 h 5564310"/>
              <a:gd name="connsiteX9" fmla="*/ 2470884 w 4867586"/>
              <a:gd name="connsiteY9" fmla="*/ 5346843 h 5564310"/>
              <a:gd name="connsiteX10" fmla="*/ 816119 w 4867586"/>
              <a:gd name="connsiteY10" fmla="*/ 5036636 h 5564310"/>
              <a:gd name="connsiteX11" fmla="*/ 117446 w 4867586"/>
              <a:gd name="connsiteY11" fmla="*/ 3806892 h 5564310"/>
              <a:gd name="connsiteX12" fmla="*/ 1881 w 4867586"/>
              <a:gd name="connsiteY12" fmla="*/ 1811944 h 5564310"/>
              <a:gd name="connsiteX13" fmla="*/ 312225 w 4867586"/>
              <a:gd name="connsiteY13" fmla="*/ 535208 h 5564310"/>
              <a:gd name="connsiteX14" fmla="*/ 1687201 w 4867586"/>
              <a:gd name="connsiteY14" fmla="*/ 27023 h 5564310"/>
              <a:gd name="connsiteX0" fmla="*/ 1687201 w 4866633"/>
              <a:gd name="connsiteY0" fmla="*/ 27023 h 5564310"/>
              <a:gd name="connsiteX1" fmla="*/ 3319363 w 4866633"/>
              <a:gd name="connsiteY1" fmla="*/ 148455 h 5564310"/>
              <a:gd name="connsiteX2" fmla="*/ 4537051 w 4866633"/>
              <a:gd name="connsiteY2" fmla="*/ 812768 h 5564310"/>
              <a:gd name="connsiteX3" fmla="*/ 4808824 w 4866633"/>
              <a:gd name="connsiteY3" fmla="*/ 1688176 h 5564310"/>
              <a:gd name="connsiteX4" fmla="*/ 4699292 w 4866633"/>
              <a:gd name="connsiteY4" fmla="*/ 3839287 h 5564310"/>
              <a:gd name="connsiteX5" fmla="*/ 4186249 w 4866633"/>
              <a:gd name="connsiteY5" fmla="*/ 4927675 h 5564310"/>
              <a:gd name="connsiteX6" fmla="*/ 3939420 w 4866633"/>
              <a:gd name="connsiteY6" fmla="*/ 5169716 h 5564310"/>
              <a:gd name="connsiteX7" fmla="*/ 4252545 w 4866633"/>
              <a:gd name="connsiteY7" fmla="*/ 5550248 h 5564310"/>
              <a:gd name="connsiteX8" fmla="*/ 3118283 w 4866633"/>
              <a:gd name="connsiteY8" fmla="*/ 5378453 h 5564310"/>
              <a:gd name="connsiteX9" fmla="*/ 2470884 w 4866633"/>
              <a:gd name="connsiteY9" fmla="*/ 5346843 h 5564310"/>
              <a:gd name="connsiteX10" fmla="*/ 816119 w 4866633"/>
              <a:gd name="connsiteY10" fmla="*/ 5036636 h 5564310"/>
              <a:gd name="connsiteX11" fmla="*/ 117446 w 4866633"/>
              <a:gd name="connsiteY11" fmla="*/ 3806892 h 5564310"/>
              <a:gd name="connsiteX12" fmla="*/ 1881 w 4866633"/>
              <a:gd name="connsiteY12" fmla="*/ 1811944 h 5564310"/>
              <a:gd name="connsiteX13" fmla="*/ 312225 w 4866633"/>
              <a:gd name="connsiteY13" fmla="*/ 535208 h 5564310"/>
              <a:gd name="connsiteX14" fmla="*/ 1687201 w 4866633"/>
              <a:gd name="connsiteY14" fmla="*/ 27023 h 5564310"/>
              <a:gd name="connsiteX0" fmla="*/ 1687201 w 4866633"/>
              <a:gd name="connsiteY0" fmla="*/ 27023 h 5564310"/>
              <a:gd name="connsiteX1" fmla="*/ 3319363 w 4866633"/>
              <a:gd name="connsiteY1" fmla="*/ 148455 h 5564310"/>
              <a:gd name="connsiteX2" fmla="*/ 4537051 w 4866633"/>
              <a:gd name="connsiteY2" fmla="*/ 812768 h 5564310"/>
              <a:gd name="connsiteX3" fmla="*/ 4808824 w 4866633"/>
              <a:gd name="connsiteY3" fmla="*/ 1688176 h 5564310"/>
              <a:gd name="connsiteX4" fmla="*/ 4699292 w 4866633"/>
              <a:gd name="connsiteY4" fmla="*/ 3839287 h 5564310"/>
              <a:gd name="connsiteX5" fmla="*/ 4186249 w 4866633"/>
              <a:gd name="connsiteY5" fmla="*/ 4927675 h 5564310"/>
              <a:gd name="connsiteX6" fmla="*/ 3939420 w 4866633"/>
              <a:gd name="connsiteY6" fmla="*/ 5169716 h 5564310"/>
              <a:gd name="connsiteX7" fmla="*/ 4252545 w 4866633"/>
              <a:gd name="connsiteY7" fmla="*/ 5550248 h 5564310"/>
              <a:gd name="connsiteX8" fmla="*/ 3118283 w 4866633"/>
              <a:gd name="connsiteY8" fmla="*/ 5378453 h 5564310"/>
              <a:gd name="connsiteX9" fmla="*/ 2470884 w 4866633"/>
              <a:gd name="connsiteY9" fmla="*/ 5346843 h 5564310"/>
              <a:gd name="connsiteX10" fmla="*/ 816119 w 4866633"/>
              <a:gd name="connsiteY10" fmla="*/ 5036636 h 5564310"/>
              <a:gd name="connsiteX11" fmla="*/ 117446 w 4866633"/>
              <a:gd name="connsiteY11" fmla="*/ 3806892 h 5564310"/>
              <a:gd name="connsiteX12" fmla="*/ 1881 w 4866633"/>
              <a:gd name="connsiteY12" fmla="*/ 1811944 h 5564310"/>
              <a:gd name="connsiteX13" fmla="*/ 312225 w 4866633"/>
              <a:gd name="connsiteY13" fmla="*/ 535208 h 5564310"/>
              <a:gd name="connsiteX14" fmla="*/ 1687201 w 4866633"/>
              <a:gd name="connsiteY14" fmla="*/ 27023 h 5564310"/>
              <a:gd name="connsiteX0" fmla="*/ 1687201 w 4866633"/>
              <a:gd name="connsiteY0" fmla="*/ 27023 h 5564310"/>
              <a:gd name="connsiteX1" fmla="*/ 3319363 w 4866633"/>
              <a:gd name="connsiteY1" fmla="*/ 148455 h 5564310"/>
              <a:gd name="connsiteX2" fmla="*/ 4537051 w 4866633"/>
              <a:gd name="connsiteY2" fmla="*/ 812768 h 5564310"/>
              <a:gd name="connsiteX3" fmla="*/ 4808824 w 4866633"/>
              <a:gd name="connsiteY3" fmla="*/ 1688176 h 5564310"/>
              <a:gd name="connsiteX4" fmla="*/ 4699292 w 4866633"/>
              <a:gd name="connsiteY4" fmla="*/ 3839287 h 5564310"/>
              <a:gd name="connsiteX5" fmla="*/ 4186249 w 4866633"/>
              <a:gd name="connsiteY5" fmla="*/ 4927675 h 5564310"/>
              <a:gd name="connsiteX6" fmla="*/ 3939420 w 4866633"/>
              <a:gd name="connsiteY6" fmla="*/ 5169716 h 5564310"/>
              <a:gd name="connsiteX7" fmla="*/ 4252545 w 4866633"/>
              <a:gd name="connsiteY7" fmla="*/ 5550248 h 5564310"/>
              <a:gd name="connsiteX8" fmla="*/ 3118283 w 4866633"/>
              <a:gd name="connsiteY8" fmla="*/ 5378453 h 5564310"/>
              <a:gd name="connsiteX9" fmla="*/ 2470884 w 4866633"/>
              <a:gd name="connsiteY9" fmla="*/ 5346843 h 5564310"/>
              <a:gd name="connsiteX10" fmla="*/ 816119 w 4866633"/>
              <a:gd name="connsiteY10" fmla="*/ 5036636 h 5564310"/>
              <a:gd name="connsiteX11" fmla="*/ 117446 w 4866633"/>
              <a:gd name="connsiteY11" fmla="*/ 3806892 h 5564310"/>
              <a:gd name="connsiteX12" fmla="*/ 1881 w 4866633"/>
              <a:gd name="connsiteY12" fmla="*/ 1811944 h 5564310"/>
              <a:gd name="connsiteX13" fmla="*/ 312225 w 4866633"/>
              <a:gd name="connsiteY13" fmla="*/ 535208 h 5564310"/>
              <a:gd name="connsiteX14" fmla="*/ 1687201 w 4866633"/>
              <a:gd name="connsiteY14" fmla="*/ 27023 h 5564310"/>
              <a:gd name="connsiteX0" fmla="*/ 1687201 w 4871417"/>
              <a:gd name="connsiteY0" fmla="*/ 27023 h 5564310"/>
              <a:gd name="connsiteX1" fmla="*/ 3319363 w 4871417"/>
              <a:gd name="connsiteY1" fmla="*/ 148455 h 5564310"/>
              <a:gd name="connsiteX2" fmla="*/ 4537051 w 4871417"/>
              <a:gd name="connsiteY2" fmla="*/ 812768 h 5564310"/>
              <a:gd name="connsiteX3" fmla="*/ 4808824 w 4871417"/>
              <a:gd name="connsiteY3" fmla="*/ 1688176 h 5564310"/>
              <a:gd name="connsiteX4" fmla="*/ 4699292 w 4871417"/>
              <a:gd name="connsiteY4" fmla="*/ 3839287 h 5564310"/>
              <a:gd name="connsiteX5" fmla="*/ 4186249 w 4871417"/>
              <a:gd name="connsiteY5" fmla="*/ 4927675 h 5564310"/>
              <a:gd name="connsiteX6" fmla="*/ 3939420 w 4871417"/>
              <a:gd name="connsiteY6" fmla="*/ 5169716 h 5564310"/>
              <a:gd name="connsiteX7" fmla="*/ 4252545 w 4871417"/>
              <a:gd name="connsiteY7" fmla="*/ 5550248 h 5564310"/>
              <a:gd name="connsiteX8" fmla="*/ 3118283 w 4871417"/>
              <a:gd name="connsiteY8" fmla="*/ 5378453 h 5564310"/>
              <a:gd name="connsiteX9" fmla="*/ 2470884 w 4871417"/>
              <a:gd name="connsiteY9" fmla="*/ 5346843 h 5564310"/>
              <a:gd name="connsiteX10" fmla="*/ 816119 w 4871417"/>
              <a:gd name="connsiteY10" fmla="*/ 5036636 h 5564310"/>
              <a:gd name="connsiteX11" fmla="*/ 117446 w 4871417"/>
              <a:gd name="connsiteY11" fmla="*/ 3806892 h 5564310"/>
              <a:gd name="connsiteX12" fmla="*/ 1881 w 4871417"/>
              <a:gd name="connsiteY12" fmla="*/ 1811944 h 5564310"/>
              <a:gd name="connsiteX13" fmla="*/ 312225 w 4871417"/>
              <a:gd name="connsiteY13" fmla="*/ 535208 h 5564310"/>
              <a:gd name="connsiteX14" fmla="*/ 1687201 w 4871417"/>
              <a:gd name="connsiteY14" fmla="*/ 27023 h 5564310"/>
              <a:gd name="connsiteX0" fmla="*/ 1687201 w 4871417"/>
              <a:gd name="connsiteY0" fmla="*/ 27023 h 5564310"/>
              <a:gd name="connsiteX1" fmla="*/ 3319363 w 4871417"/>
              <a:gd name="connsiteY1" fmla="*/ 148455 h 5564310"/>
              <a:gd name="connsiteX2" fmla="*/ 4537051 w 4871417"/>
              <a:gd name="connsiteY2" fmla="*/ 812768 h 5564310"/>
              <a:gd name="connsiteX3" fmla="*/ 4808824 w 4871417"/>
              <a:gd name="connsiteY3" fmla="*/ 1688176 h 5564310"/>
              <a:gd name="connsiteX4" fmla="*/ 4699292 w 4871417"/>
              <a:gd name="connsiteY4" fmla="*/ 3839287 h 5564310"/>
              <a:gd name="connsiteX5" fmla="*/ 4186249 w 4871417"/>
              <a:gd name="connsiteY5" fmla="*/ 4927675 h 5564310"/>
              <a:gd name="connsiteX6" fmla="*/ 3939420 w 4871417"/>
              <a:gd name="connsiteY6" fmla="*/ 5169716 h 5564310"/>
              <a:gd name="connsiteX7" fmla="*/ 4252545 w 4871417"/>
              <a:gd name="connsiteY7" fmla="*/ 5550248 h 5564310"/>
              <a:gd name="connsiteX8" fmla="*/ 3118283 w 4871417"/>
              <a:gd name="connsiteY8" fmla="*/ 5378453 h 5564310"/>
              <a:gd name="connsiteX9" fmla="*/ 2470884 w 4871417"/>
              <a:gd name="connsiteY9" fmla="*/ 5346843 h 5564310"/>
              <a:gd name="connsiteX10" fmla="*/ 816119 w 4871417"/>
              <a:gd name="connsiteY10" fmla="*/ 5036636 h 5564310"/>
              <a:gd name="connsiteX11" fmla="*/ 117446 w 4871417"/>
              <a:gd name="connsiteY11" fmla="*/ 3806892 h 5564310"/>
              <a:gd name="connsiteX12" fmla="*/ 1881 w 4871417"/>
              <a:gd name="connsiteY12" fmla="*/ 1811944 h 5564310"/>
              <a:gd name="connsiteX13" fmla="*/ 312225 w 4871417"/>
              <a:gd name="connsiteY13" fmla="*/ 535208 h 5564310"/>
              <a:gd name="connsiteX14" fmla="*/ 1687201 w 4871417"/>
              <a:gd name="connsiteY14" fmla="*/ 27023 h 5564310"/>
              <a:gd name="connsiteX0" fmla="*/ 1614724 w 4798940"/>
              <a:gd name="connsiteY0" fmla="*/ 27023 h 5564310"/>
              <a:gd name="connsiteX1" fmla="*/ 3246886 w 4798940"/>
              <a:gd name="connsiteY1" fmla="*/ 148455 h 5564310"/>
              <a:gd name="connsiteX2" fmla="*/ 4464574 w 4798940"/>
              <a:gd name="connsiteY2" fmla="*/ 812768 h 5564310"/>
              <a:gd name="connsiteX3" fmla="*/ 4736347 w 4798940"/>
              <a:gd name="connsiteY3" fmla="*/ 1688176 h 5564310"/>
              <a:gd name="connsiteX4" fmla="*/ 4626815 w 4798940"/>
              <a:gd name="connsiteY4" fmla="*/ 3839287 h 5564310"/>
              <a:gd name="connsiteX5" fmla="*/ 4113772 w 4798940"/>
              <a:gd name="connsiteY5" fmla="*/ 4927675 h 5564310"/>
              <a:gd name="connsiteX6" fmla="*/ 3866943 w 4798940"/>
              <a:gd name="connsiteY6" fmla="*/ 5169716 h 5564310"/>
              <a:gd name="connsiteX7" fmla="*/ 4180068 w 4798940"/>
              <a:gd name="connsiteY7" fmla="*/ 5550248 h 5564310"/>
              <a:gd name="connsiteX8" fmla="*/ 3045806 w 4798940"/>
              <a:gd name="connsiteY8" fmla="*/ 5378453 h 5564310"/>
              <a:gd name="connsiteX9" fmla="*/ 2398407 w 4798940"/>
              <a:gd name="connsiteY9" fmla="*/ 5346843 h 5564310"/>
              <a:gd name="connsiteX10" fmla="*/ 743642 w 4798940"/>
              <a:gd name="connsiteY10" fmla="*/ 5036636 h 5564310"/>
              <a:gd name="connsiteX11" fmla="*/ 44969 w 4798940"/>
              <a:gd name="connsiteY11" fmla="*/ 3806892 h 5564310"/>
              <a:gd name="connsiteX12" fmla="*/ 239748 w 4798940"/>
              <a:gd name="connsiteY12" fmla="*/ 535208 h 5564310"/>
              <a:gd name="connsiteX13" fmla="*/ 1614724 w 4798940"/>
              <a:gd name="connsiteY13" fmla="*/ 27023 h 5564310"/>
              <a:gd name="connsiteX0" fmla="*/ 1626312 w 4810528"/>
              <a:gd name="connsiteY0" fmla="*/ 49000 h 5586287"/>
              <a:gd name="connsiteX1" fmla="*/ 3258474 w 4810528"/>
              <a:gd name="connsiteY1" fmla="*/ 170432 h 5586287"/>
              <a:gd name="connsiteX2" fmla="*/ 4476162 w 4810528"/>
              <a:gd name="connsiteY2" fmla="*/ 834745 h 5586287"/>
              <a:gd name="connsiteX3" fmla="*/ 4747935 w 4810528"/>
              <a:gd name="connsiteY3" fmla="*/ 1710153 h 5586287"/>
              <a:gd name="connsiteX4" fmla="*/ 4638403 w 4810528"/>
              <a:gd name="connsiteY4" fmla="*/ 3861264 h 5586287"/>
              <a:gd name="connsiteX5" fmla="*/ 4125360 w 4810528"/>
              <a:gd name="connsiteY5" fmla="*/ 4949652 h 5586287"/>
              <a:gd name="connsiteX6" fmla="*/ 3878531 w 4810528"/>
              <a:gd name="connsiteY6" fmla="*/ 5191693 h 5586287"/>
              <a:gd name="connsiteX7" fmla="*/ 4191656 w 4810528"/>
              <a:gd name="connsiteY7" fmla="*/ 5572225 h 5586287"/>
              <a:gd name="connsiteX8" fmla="*/ 3057394 w 4810528"/>
              <a:gd name="connsiteY8" fmla="*/ 5400430 h 5586287"/>
              <a:gd name="connsiteX9" fmla="*/ 2409995 w 4810528"/>
              <a:gd name="connsiteY9" fmla="*/ 5368820 h 5586287"/>
              <a:gd name="connsiteX10" fmla="*/ 755230 w 4810528"/>
              <a:gd name="connsiteY10" fmla="*/ 5058613 h 5586287"/>
              <a:gd name="connsiteX11" fmla="*/ 56557 w 4810528"/>
              <a:gd name="connsiteY11" fmla="*/ 3828869 h 5586287"/>
              <a:gd name="connsiteX12" fmla="*/ 213038 w 4810528"/>
              <a:gd name="connsiteY12" fmla="*/ 857223 h 5586287"/>
              <a:gd name="connsiteX13" fmla="*/ 1626312 w 4810528"/>
              <a:gd name="connsiteY13" fmla="*/ 49000 h 5586287"/>
              <a:gd name="connsiteX0" fmla="*/ 1622094 w 4806310"/>
              <a:gd name="connsiteY0" fmla="*/ 59516 h 5596803"/>
              <a:gd name="connsiteX1" fmla="*/ 3254256 w 4806310"/>
              <a:gd name="connsiteY1" fmla="*/ 180948 h 5596803"/>
              <a:gd name="connsiteX2" fmla="*/ 4471944 w 4806310"/>
              <a:gd name="connsiteY2" fmla="*/ 845261 h 5596803"/>
              <a:gd name="connsiteX3" fmla="*/ 4743717 w 4806310"/>
              <a:gd name="connsiteY3" fmla="*/ 1720669 h 5596803"/>
              <a:gd name="connsiteX4" fmla="*/ 4634185 w 4806310"/>
              <a:gd name="connsiteY4" fmla="*/ 3871780 h 5596803"/>
              <a:gd name="connsiteX5" fmla="*/ 4121142 w 4806310"/>
              <a:gd name="connsiteY5" fmla="*/ 4960168 h 5596803"/>
              <a:gd name="connsiteX6" fmla="*/ 3874313 w 4806310"/>
              <a:gd name="connsiteY6" fmla="*/ 5202209 h 5596803"/>
              <a:gd name="connsiteX7" fmla="*/ 4187438 w 4806310"/>
              <a:gd name="connsiteY7" fmla="*/ 5582741 h 5596803"/>
              <a:gd name="connsiteX8" fmla="*/ 3053176 w 4806310"/>
              <a:gd name="connsiteY8" fmla="*/ 5410946 h 5596803"/>
              <a:gd name="connsiteX9" fmla="*/ 2405777 w 4806310"/>
              <a:gd name="connsiteY9" fmla="*/ 5379336 h 5596803"/>
              <a:gd name="connsiteX10" fmla="*/ 751012 w 4806310"/>
              <a:gd name="connsiteY10" fmla="*/ 5069129 h 5596803"/>
              <a:gd name="connsiteX11" fmla="*/ 52339 w 4806310"/>
              <a:gd name="connsiteY11" fmla="*/ 3839385 h 5596803"/>
              <a:gd name="connsiteX12" fmla="*/ 221586 w 4806310"/>
              <a:gd name="connsiteY12" fmla="*/ 1010614 h 5596803"/>
              <a:gd name="connsiteX13" fmla="*/ 1622094 w 4806310"/>
              <a:gd name="connsiteY13" fmla="*/ 59516 h 5596803"/>
              <a:gd name="connsiteX0" fmla="*/ 1658258 w 4842474"/>
              <a:gd name="connsiteY0" fmla="*/ 59516 h 5596803"/>
              <a:gd name="connsiteX1" fmla="*/ 3290420 w 4842474"/>
              <a:gd name="connsiteY1" fmla="*/ 180948 h 5596803"/>
              <a:gd name="connsiteX2" fmla="*/ 4508108 w 4842474"/>
              <a:gd name="connsiteY2" fmla="*/ 845261 h 5596803"/>
              <a:gd name="connsiteX3" fmla="*/ 4779881 w 4842474"/>
              <a:gd name="connsiteY3" fmla="*/ 1720669 h 5596803"/>
              <a:gd name="connsiteX4" fmla="*/ 4670349 w 4842474"/>
              <a:gd name="connsiteY4" fmla="*/ 3871780 h 5596803"/>
              <a:gd name="connsiteX5" fmla="*/ 4157306 w 4842474"/>
              <a:gd name="connsiteY5" fmla="*/ 4960168 h 5596803"/>
              <a:gd name="connsiteX6" fmla="*/ 3910477 w 4842474"/>
              <a:gd name="connsiteY6" fmla="*/ 5202209 h 5596803"/>
              <a:gd name="connsiteX7" fmla="*/ 4223602 w 4842474"/>
              <a:gd name="connsiteY7" fmla="*/ 5582741 h 5596803"/>
              <a:gd name="connsiteX8" fmla="*/ 3089340 w 4842474"/>
              <a:gd name="connsiteY8" fmla="*/ 5410946 h 5596803"/>
              <a:gd name="connsiteX9" fmla="*/ 2441941 w 4842474"/>
              <a:gd name="connsiteY9" fmla="*/ 5379336 h 5596803"/>
              <a:gd name="connsiteX10" fmla="*/ 787176 w 4842474"/>
              <a:gd name="connsiteY10" fmla="*/ 5069129 h 5596803"/>
              <a:gd name="connsiteX11" fmla="*/ 88503 w 4842474"/>
              <a:gd name="connsiteY11" fmla="*/ 3839385 h 5596803"/>
              <a:gd name="connsiteX12" fmla="*/ 257750 w 4842474"/>
              <a:gd name="connsiteY12" fmla="*/ 1010614 h 5596803"/>
              <a:gd name="connsiteX13" fmla="*/ 1658258 w 4842474"/>
              <a:gd name="connsiteY13" fmla="*/ 59516 h 5596803"/>
              <a:gd name="connsiteX0" fmla="*/ 1658258 w 4842474"/>
              <a:gd name="connsiteY0" fmla="*/ 59516 h 5596803"/>
              <a:gd name="connsiteX1" fmla="*/ 3290420 w 4842474"/>
              <a:gd name="connsiteY1" fmla="*/ 180948 h 5596803"/>
              <a:gd name="connsiteX2" fmla="*/ 4508108 w 4842474"/>
              <a:gd name="connsiteY2" fmla="*/ 845261 h 5596803"/>
              <a:gd name="connsiteX3" fmla="*/ 4779881 w 4842474"/>
              <a:gd name="connsiteY3" fmla="*/ 1720669 h 5596803"/>
              <a:gd name="connsiteX4" fmla="*/ 4670349 w 4842474"/>
              <a:gd name="connsiteY4" fmla="*/ 3871780 h 5596803"/>
              <a:gd name="connsiteX5" fmla="*/ 4157306 w 4842474"/>
              <a:gd name="connsiteY5" fmla="*/ 4960168 h 5596803"/>
              <a:gd name="connsiteX6" fmla="*/ 3910477 w 4842474"/>
              <a:gd name="connsiteY6" fmla="*/ 5202209 h 5596803"/>
              <a:gd name="connsiteX7" fmla="*/ 4223602 w 4842474"/>
              <a:gd name="connsiteY7" fmla="*/ 5582741 h 5596803"/>
              <a:gd name="connsiteX8" fmla="*/ 3089340 w 4842474"/>
              <a:gd name="connsiteY8" fmla="*/ 5410946 h 5596803"/>
              <a:gd name="connsiteX9" fmla="*/ 2441941 w 4842474"/>
              <a:gd name="connsiteY9" fmla="*/ 5379336 h 5596803"/>
              <a:gd name="connsiteX10" fmla="*/ 787176 w 4842474"/>
              <a:gd name="connsiteY10" fmla="*/ 5069129 h 5596803"/>
              <a:gd name="connsiteX11" fmla="*/ 88503 w 4842474"/>
              <a:gd name="connsiteY11" fmla="*/ 3839385 h 5596803"/>
              <a:gd name="connsiteX12" fmla="*/ 257750 w 4842474"/>
              <a:gd name="connsiteY12" fmla="*/ 1010614 h 5596803"/>
              <a:gd name="connsiteX13" fmla="*/ 1658258 w 4842474"/>
              <a:gd name="connsiteY13" fmla="*/ 59516 h 5596803"/>
              <a:gd name="connsiteX0" fmla="*/ 1658258 w 4842474"/>
              <a:gd name="connsiteY0" fmla="*/ 53205 h 5590492"/>
              <a:gd name="connsiteX1" fmla="*/ 3290420 w 4842474"/>
              <a:gd name="connsiteY1" fmla="*/ 174637 h 5590492"/>
              <a:gd name="connsiteX2" fmla="*/ 4508108 w 4842474"/>
              <a:gd name="connsiteY2" fmla="*/ 838950 h 5590492"/>
              <a:gd name="connsiteX3" fmla="*/ 4779881 w 4842474"/>
              <a:gd name="connsiteY3" fmla="*/ 1714358 h 5590492"/>
              <a:gd name="connsiteX4" fmla="*/ 4670349 w 4842474"/>
              <a:gd name="connsiteY4" fmla="*/ 3865469 h 5590492"/>
              <a:gd name="connsiteX5" fmla="*/ 4157306 w 4842474"/>
              <a:gd name="connsiteY5" fmla="*/ 4953857 h 5590492"/>
              <a:gd name="connsiteX6" fmla="*/ 3910477 w 4842474"/>
              <a:gd name="connsiteY6" fmla="*/ 5195898 h 5590492"/>
              <a:gd name="connsiteX7" fmla="*/ 4223602 w 4842474"/>
              <a:gd name="connsiteY7" fmla="*/ 5576430 h 5590492"/>
              <a:gd name="connsiteX8" fmla="*/ 3089340 w 4842474"/>
              <a:gd name="connsiteY8" fmla="*/ 5404635 h 5590492"/>
              <a:gd name="connsiteX9" fmla="*/ 2441941 w 4842474"/>
              <a:gd name="connsiteY9" fmla="*/ 5373025 h 5590492"/>
              <a:gd name="connsiteX10" fmla="*/ 787176 w 4842474"/>
              <a:gd name="connsiteY10" fmla="*/ 5062818 h 5590492"/>
              <a:gd name="connsiteX11" fmla="*/ 88503 w 4842474"/>
              <a:gd name="connsiteY11" fmla="*/ 3833074 h 5590492"/>
              <a:gd name="connsiteX12" fmla="*/ 257750 w 4842474"/>
              <a:gd name="connsiteY12" fmla="*/ 918578 h 5590492"/>
              <a:gd name="connsiteX13" fmla="*/ 1658258 w 4842474"/>
              <a:gd name="connsiteY13" fmla="*/ 53205 h 5590492"/>
              <a:gd name="connsiteX0" fmla="*/ 1658258 w 4842474"/>
              <a:gd name="connsiteY0" fmla="*/ 53205 h 5590492"/>
              <a:gd name="connsiteX1" fmla="*/ 3290420 w 4842474"/>
              <a:gd name="connsiteY1" fmla="*/ 174637 h 5590492"/>
              <a:gd name="connsiteX2" fmla="*/ 4508108 w 4842474"/>
              <a:gd name="connsiteY2" fmla="*/ 838950 h 5590492"/>
              <a:gd name="connsiteX3" fmla="*/ 4779881 w 4842474"/>
              <a:gd name="connsiteY3" fmla="*/ 1714358 h 5590492"/>
              <a:gd name="connsiteX4" fmla="*/ 4670349 w 4842474"/>
              <a:gd name="connsiteY4" fmla="*/ 3865469 h 5590492"/>
              <a:gd name="connsiteX5" fmla="*/ 4157306 w 4842474"/>
              <a:gd name="connsiteY5" fmla="*/ 4953857 h 5590492"/>
              <a:gd name="connsiteX6" fmla="*/ 3910477 w 4842474"/>
              <a:gd name="connsiteY6" fmla="*/ 5195898 h 5590492"/>
              <a:gd name="connsiteX7" fmla="*/ 4223602 w 4842474"/>
              <a:gd name="connsiteY7" fmla="*/ 5576430 h 5590492"/>
              <a:gd name="connsiteX8" fmla="*/ 3089340 w 4842474"/>
              <a:gd name="connsiteY8" fmla="*/ 5404635 h 5590492"/>
              <a:gd name="connsiteX9" fmla="*/ 2441941 w 4842474"/>
              <a:gd name="connsiteY9" fmla="*/ 5373025 h 5590492"/>
              <a:gd name="connsiteX10" fmla="*/ 787176 w 4842474"/>
              <a:gd name="connsiteY10" fmla="*/ 5062818 h 5590492"/>
              <a:gd name="connsiteX11" fmla="*/ 88503 w 4842474"/>
              <a:gd name="connsiteY11" fmla="*/ 3804499 h 5590492"/>
              <a:gd name="connsiteX12" fmla="*/ 257750 w 4842474"/>
              <a:gd name="connsiteY12" fmla="*/ 918578 h 5590492"/>
              <a:gd name="connsiteX13" fmla="*/ 1658258 w 4842474"/>
              <a:gd name="connsiteY13" fmla="*/ 53205 h 5590492"/>
              <a:gd name="connsiteX0" fmla="*/ 1658258 w 4842474"/>
              <a:gd name="connsiteY0" fmla="*/ 53205 h 5590492"/>
              <a:gd name="connsiteX1" fmla="*/ 3290420 w 4842474"/>
              <a:gd name="connsiteY1" fmla="*/ 174637 h 5590492"/>
              <a:gd name="connsiteX2" fmla="*/ 4508108 w 4842474"/>
              <a:gd name="connsiteY2" fmla="*/ 838950 h 5590492"/>
              <a:gd name="connsiteX3" fmla="*/ 4779881 w 4842474"/>
              <a:gd name="connsiteY3" fmla="*/ 1714358 h 5590492"/>
              <a:gd name="connsiteX4" fmla="*/ 4670349 w 4842474"/>
              <a:gd name="connsiteY4" fmla="*/ 3865469 h 5590492"/>
              <a:gd name="connsiteX5" fmla="*/ 4157306 w 4842474"/>
              <a:gd name="connsiteY5" fmla="*/ 4953857 h 5590492"/>
              <a:gd name="connsiteX6" fmla="*/ 3910477 w 4842474"/>
              <a:gd name="connsiteY6" fmla="*/ 5195898 h 5590492"/>
              <a:gd name="connsiteX7" fmla="*/ 4223602 w 4842474"/>
              <a:gd name="connsiteY7" fmla="*/ 5576430 h 5590492"/>
              <a:gd name="connsiteX8" fmla="*/ 3089340 w 4842474"/>
              <a:gd name="connsiteY8" fmla="*/ 5404635 h 5590492"/>
              <a:gd name="connsiteX9" fmla="*/ 2441941 w 4842474"/>
              <a:gd name="connsiteY9" fmla="*/ 5373025 h 5590492"/>
              <a:gd name="connsiteX10" fmla="*/ 978667 w 4842474"/>
              <a:gd name="connsiteY10" fmla="*/ 5105681 h 5590492"/>
              <a:gd name="connsiteX11" fmla="*/ 88503 w 4842474"/>
              <a:gd name="connsiteY11" fmla="*/ 3804499 h 5590492"/>
              <a:gd name="connsiteX12" fmla="*/ 257750 w 4842474"/>
              <a:gd name="connsiteY12" fmla="*/ 918578 h 5590492"/>
              <a:gd name="connsiteX13" fmla="*/ 1658258 w 4842474"/>
              <a:gd name="connsiteY13" fmla="*/ 53205 h 5590492"/>
              <a:gd name="connsiteX0" fmla="*/ 1658258 w 4838480"/>
              <a:gd name="connsiteY0" fmla="*/ 53205 h 5590492"/>
              <a:gd name="connsiteX1" fmla="*/ 3290420 w 4838480"/>
              <a:gd name="connsiteY1" fmla="*/ 174637 h 5590492"/>
              <a:gd name="connsiteX2" fmla="*/ 4508108 w 4838480"/>
              <a:gd name="connsiteY2" fmla="*/ 838950 h 5590492"/>
              <a:gd name="connsiteX3" fmla="*/ 4779881 w 4838480"/>
              <a:gd name="connsiteY3" fmla="*/ 1714358 h 5590492"/>
              <a:gd name="connsiteX4" fmla="*/ 4670349 w 4838480"/>
              <a:gd name="connsiteY4" fmla="*/ 3865469 h 5590492"/>
              <a:gd name="connsiteX5" fmla="*/ 4131774 w 4838480"/>
              <a:gd name="connsiteY5" fmla="*/ 4896707 h 5590492"/>
              <a:gd name="connsiteX6" fmla="*/ 3910477 w 4838480"/>
              <a:gd name="connsiteY6" fmla="*/ 5195898 h 5590492"/>
              <a:gd name="connsiteX7" fmla="*/ 4223602 w 4838480"/>
              <a:gd name="connsiteY7" fmla="*/ 5576430 h 5590492"/>
              <a:gd name="connsiteX8" fmla="*/ 3089340 w 4838480"/>
              <a:gd name="connsiteY8" fmla="*/ 5404635 h 5590492"/>
              <a:gd name="connsiteX9" fmla="*/ 2441941 w 4838480"/>
              <a:gd name="connsiteY9" fmla="*/ 5373025 h 5590492"/>
              <a:gd name="connsiteX10" fmla="*/ 978667 w 4838480"/>
              <a:gd name="connsiteY10" fmla="*/ 5105681 h 5590492"/>
              <a:gd name="connsiteX11" fmla="*/ 88503 w 4838480"/>
              <a:gd name="connsiteY11" fmla="*/ 3804499 h 5590492"/>
              <a:gd name="connsiteX12" fmla="*/ 257750 w 4838480"/>
              <a:gd name="connsiteY12" fmla="*/ 918578 h 5590492"/>
              <a:gd name="connsiteX13" fmla="*/ 1658258 w 4838480"/>
              <a:gd name="connsiteY13" fmla="*/ 53205 h 5590492"/>
              <a:gd name="connsiteX0" fmla="*/ 1658258 w 4835856"/>
              <a:gd name="connsiteY0" fmla="*/ 53205 h 5590492"/>
              <a:gd name="connsiteX1" fmla="*/ 3290420 w 4835856"/>
              <a:gd name="connsiteY1" fmla="*/ 174637 h 5590492"/>
              <a:gd name="connsiteX2" fmla="*/ 4508108 w 4835856"/>
              <a:gd name="connsiteY2" fmla="*/ 838950 h 5590492"/>
              <a:gd name="connsiteX3" fmla="*/ 4779881 w 4835856"/>
              <a:gd name="connsiteY3" fmla="*/ 1714358 h 5590492"/>
              <a:gd name="connsiteX4" fmla="*/ 4657583 w 4835856"/>
              <a:gd name="connsiteY4" fmla="*/ 3794031 h 5590492"/>
              <a:gd name="connsiteX5" fmla="*/ 4131774 w 4835856"/>
              <a:gd name="connsiteY5" fmla="*/ 4896707 h 5590492"/>
              <a:gd name="connsiteX6" fmla="*/ 3910477 w 4835856"/>
              <a:gd name="connsiteY6" fmla="*/ 5195898 h 5590492"/>
              <a:gd name="connsiteX7" fmla="*/ 4223602 w 4835856"/>
              <a:gd name="connsiteY7" fmla="*/ 5576430 h 5590492"/>
              <a:gd name="connsiteX8" fmla="*/ 3089340 w 4835856"/>
              <a:gd name="connsiteY8" fmla="*/ 5404635 h 5590492"/>
              <a:gd name="connsiteX9" fmla="*/ 2441941 w 4835856"/>
              <a:gd name="connsiteY9" fmla="*/ 5373025 h 5590492"/>
              <a:gd name="connsiteX10" fmla="*/ 978667 w 4835856"/>
              <a:gd name="connsiteY10" fmla="*/ 5105681 h 5590492"/>
              <a:gd name="connsiteX11" fmla="*/ 88503 w 4835856"/>
              <a:gd name="connsiteY11" fmla="*/ 3804499 h 5590492"/>
              <a:gd name="connsiteX12" fmla="*/ 257750 w 4835856"/>
              <a:gd name="connsiteY12" fmla="*/ 918578 h 5590492"/>
              <a:gd name="connsiteX13" fmla="*/ 1658258 w 4835856"/>
              <a:gd name="connsiteY13" fmla="*/ 53205 h 5590492"/>
              <a:gd name="connsiteX0" fmla="*/ 1658258 w 4874366"/>
              <a:gd name="connsiteY0" fmla="*/ 91536 h 5628823"/>
              <a:gd name="connsiteX1" fmla="*/ 3290420 w 4874366"/>
              <a:gd name="connsiteY1" fmla="*/ 212968 h 5628823"/>
              <a:gd name="connsiteX2" fmla="*/ 4779881 w 4874366"/>
              <a:gd name="connsiteY2" fmla="*/ 1752689 h 5628823"/>
              <a:gd name="connsiteX3" fmla="*/ 4657583 w 4874366"/>
              <a:gd name="connsiteY3" fmla="*/ 3832362 h 5628823"/>
              <a:gd name="connsiteX4" fmla="*/ 4131774 w 4874366"/>
              <a:gd name="connsiteY4" fmla="*/ 4935038 h 5628823"/>
              <a:gd name="connsiteX5" fmla="*/ 3910477 w 4874366"/>
              <a:gd name="connsiteY5" fmla="*/ 5234229 h 5628823"/>
              <a:gd name="connsiteX6" fmla="*/ 4223602 w 4874366"/>
              <a:gd name="connsiteY6" fmla="*/ 5614761 h 5628823"/>
              <a:gd name="connsiteX7" fmla="*/ 3089340 w 4874366"/>
              <a:gd name="connsiteY7" fmla="*/ 5442966 h 5628823"/>
              <a:gd name="connsiteX8" fmla="*/ 2441941 w 4874366"/>
              <a:gd name="connsiteY8" fmla="*/ 5411356 h 5628823"/>
              <a:gd name="connsiteX9" fmla="*/ 978667 w 4874366"/>
              <a:gd name="connsiteY9" fmla="*/ 5144012 h 5628823"/>
              <a:gd name="connsiteX10" fmla="*/ 88503 w 4874366"/>
              <a:gd name="connsiteY10" fmla="*/ 3842830 h 5628823"/>
              <a:gd name="connsiteX11" fmla="*/ 257750 w 4874366"/>
              <a:gd name="connsiteY11" fmla="*/ 956909 h 5628823"/>
              <a:gd name="connsiteX12" fmla="*/ 1658258 w 4874366"/>
              <a:gd name="connsiteY12" fmla="*/ 91536 h 5628823"/>
              <a:gd name="connsiteX0" fmla="*/ 1658258 w 4874366"/>
              <a:gd name="connsiteY0" fmla="*/ 91536 h 5628823"/>
              <a:gd name="connsiteX1" fmla="*/ 3290420 w 4874366"/>
              <a:gd name="connsiteY1" fmla="*/ 212968 h 5628823"/>
              <a:gd name="connsiteX2" fmla="*/ 4779881 w 4874366"/>
              <a:gd name="connsiteY2" fmla="*/ 1752689 h 5628823"/>
              <a:gd name="connsiteX3" fmla="*/ 4657583 w 4874366"/>
              <a:gd name="connsiteY3" fmla="*/ 3832362 h 5628823"/>
              <a:gd name="connsiteX4" fmla="*/ 4131774 w 4874366"/>
              <a:gd name="connsiteY4" fmla="*/ 4935038 h 5628823"/>
              <a:gd name="connsiteX5" fmla="*/ 3910477 w 4874366"/>
              <a:gd name="connsiteY5" fmla="*/ 5234229 h 5628823"/>
              <a:gd name="connsiteX6" fmla="*/ 4223602 w 4874366"/>
              <a:gd name="connsiteY6" fmla="*/ 5614761 h 5628823"/>
              <a:gd name="connsiteX7" fmla="*/ 3089340 w 4874366"/>
              <a:gd name="connsiteY7" fmla="*/ 5442966 h 5628823"/>
              <a:gd name="connsiteX8" fmla="*/ 2441941 w 4874366"/>
              <a:gd name="connsiteY8" fmla="*/ 5411356 h 5628823"/>
              <a:gd name="connsiteX9" fmla="*/ 978667 w 4874366"/>
              <a:gd name="connsiteY9" fmla="*/ 5144012 h 5628823"/>
              <a:gd name="connsiteX10" fmla="*/ 88503 w 4874366"/>
              <a:gd name="connsiteY10" fmla="*/ 3842830 h 5628823"/>
              <a:gd name="connsiteX11" fmla="*/ 257750 w 4874366"/>
              <a:gd name="connsiteY11" fmla="*/ 956909 h 5628823"/>
              <a:gd name="connsiteX12" fmla="*/ 1658258 w 4874366"/>
              <a:gd name="connsiteY12" fmla="*/ 91536 h 5628823"/>
              <a:gd name="connsiteX0" fmla="*/ 1658258 w 4886717"/>
              <a:gd name="connsiteY0" fmla="*/ 81096 h 5618383"/>
              <a:gd name="connsiteX1" fmla="*/ 3290420 w 4886717"/>
              <a:gd name="connsiteY1" fmla="*/ 202528 h 5618383"/>
              <a:gd name="connsiteX2" fmla="*/ 4794941 w 4886717"/>
              <a:gd name="connsiteY2" fmla="*/ 1543088 h 5618383"/>
              <a:gd name="connsiteX3" fmla="*/ 4657583 w 4886717"/>
              <a:gd name="connsiteY3" fmla="*/ 3821922 h 5618383"/>
              <a:gd name="connsiteX4" fmla="*/ 4131774 w 4886717"/>
              <a:gd name="connsiteY4" fmla="*/ 4924598 h 5618383"/>
              <a:gd name="connsiteX5" fmla="*/ 3910477 w 4886717"/>
              <a:gd name="connsiteY5" fmla="*/ 5223789 h 5618383"/>
              <a:gd name="connsiteX6" fmla="*/ 4223602 w 4886717"/>
              <a:gd name="connsiteY6" fmla="*/ 5604321 h 5618383"/>
              <a:gd name="connsiteX7" fmla="*/ 3089340 w 4886717"/>
              <a:gd name="connsiteY7" fmla="*/ 5432526 h 5618383"/>
              <a:gd name="connsiteX8" fmla="*/ 2441941 w 4886717"/>
              <a:gd name="connsiteY8" fmla="*/ 5400916 h 5618383"/>
              <a:gd name="connsiteX9" fmla="*/ 978667 w 4886717"/>
              <a:gd name="connsiteY9" fmla="*/ 5133572 h 5618383"/>
              <a:gd name="connsiteX10" fmla="*/ 88503 w 4886717"/>
              <a:gd name="connsiteY10" fmla="*/ 3832390 h 5618383"/>
              <a:gd name="connsiteX11" fmla="*/ 257750 w 4886717"/>
              <a:gd name="connsiteY11" fmla="*/ 946469 h 5618383"/>
              <a:gd name="connsiteX12" fmla="*/ 1658258 w 4886717"/>
              <a:gd name="connsiteY12" fmla="*/ 81096 h 5618383"/>
              <a:gd name="connsiteX0" fmla="*/ 1658258 w 4886717"/>
              <a:gd name="connsiteY0" fmla="*/ 60710 h 5597997"/>
              <a:gd name="connsiteX1" fmla="*/ 3290420 w 4886717"/>
              <a:gd name="connsiteY1" fmla="*/ 182142 h 5597997"/>
              <a:gd name="connsiteX2" fmla="*/ 4794941 w 4886717"/>
              <a:gd name="connsiteY2" fmla="*/ 1522702 h 5597997"/>
              <a:gd name="connsiteX3" fmla="*/ 4657583 w 4886717"/>
              <a:gd name="connsiteY3" fmla="*/ 3801536 h 5597997"/>
              <a:gd name="connsiteX4" fmla="*/ 4131774 w 4886717"/>
              <a:gd name="connsiteY4" fmla="*/ 4904212 h 5597997"/>
              <a:gd name="connsiteX5" fmla="*/ 3910477 w 4886717"/>
              <a:gd name="connsiteY5" fmla="*/ 5203403 h 5597997"/>
              <a:gd name="connsiteX6" fmla="*/ 4223602 w 4886717"/>
              <a:gd name="connsiteY6" fmla="*/ 5583935 h 5597997"/>
              <a:gd name="connsiteX7" fmla="*/ 3089340 w 4886717"/>
              <a:gd name="connsiteY7" fmla="*/ 5412140 h 5597997"/>
              <a:gd name="connsiteX8" fmla="*/ 2441941 w 4886717"/>
              <a:gd name="connsiteY8" fmla="*/ 5380530 h 5597997"/>
              <a:gd name="connsiteX9" fmla="*/ 978667 w 4886717"/>
              <a:gd name="connsiteY9" fmla="*/ 5113186 h 5597997"/>
              <a:gd name="connsiteX10" fmla="*/ 88503 w 4886717"/>
              <a:gd name="connsiteY10" fmla="*/ 3812004 h 5597997"/>
              <a:gd name="connsiteX11" fmla="*/ 257750 w 4886717"/>
              <a:gd name="connsiteY11" fmla="*/ 926083 h 5597997"/>
              <a:gd name="connsiteX12" fmla="*/ 1658258 w 4886717"/>
              <a:gd name="connsiteY12" fmla="*/ 60710 h 5597997"/>
              <a:gd name="connsiteX0" fmla="*/ 1658258 w 4886717"/>
              <a:gd name="connsiteY0" fmla="*/ 75845 h 5613132"/>
              <a:gd name="connsiteX1" fmla="*/ 3316714 w 4886717"/>
              <a:gd name="connsiteY1" fmla="*/ 157254 h 5613132"/>
              <a:gd name="connsiteX2" fmla="*/ 4794941 w 4886717"/>
              <a:gd name="connsiteY2" fmla="*/ 1537837 h 5613132"/>
              <a:gd name="connsiteX3" fmla="*/ 4657583 w 4886717"/>
              <a:gd name="connsiteY3" fmla="*/ 3816671 h 5613132"/>
              <a:gd name="connsiteX4" fmla="*/ 4131774 w 4886717"/>
              <a:gd name="connsiteY4" fmla="*/ 4919347 h 5613132"/>
              <a:gd name="connsiteX5" fmla="*/ 3910477 w 4886717"/>
              <a:gd name="connsiteY5" fmla="*/ 5218538 h 5613132"/>
              <a:gd name="connsiteX6" fmla="*/ 4223602 w 4886717"/>
              <a:gd name="connsiteY6" fmla="*/ 5599070 h 5613132"/>
              <a:gd name="connsiteX7" fmla="*/ 3089340 w 4886717"/>
              <a:gd name="connsiteY7" fmla="*/ 5427275 h 5613132"/>
              <a:gd name="connsiteX8" fmla="*/ 2441941 w 4886717"/>
              <a:gd name="connsiteY8" fmla="*/ 5395665 h 5613132"/>
              <a:gd name="connsiteX9" fmla="*/ 978667 w 4886717"/>
              <a:gd name="connsiteY9" fmla="*/ 5128321 h 5613132"/>
              <a:gd name="connsiteX10" fmla="*/ 88503 w 4886717"/>
              <a:gd name="connsiteY10" fmla="*/ 3827139 h 5613132"/>
              <a:gd name="connsiteX11" fmla="*/ 257750 w 4886717"/>
              <a:gd name="connsiteY11" fmla="*/ 941218 h 5613132"/>
              <a:gd name="connsiteX12" fmla="*/ 1658258 w 4886717"/>
              <a:gd name="connsiteY12" fmla="*/ 75845 h 5613132"/>
              <a:gd name="connsiteX0" fmla="*/ 1877005 w 5105464"/>
              <a:gd name="connsiteY0" fmla="*/ 69611 h 5606898"/>
              <a:gd name="connsiteX1" fmla="*/ 3535461 w 5105464"/>
              <a:gd name="connsiteY1" fmla="*/ 151020 h 5606898"/>
              <a:gd name="connsiteX2" fmla="*/ 5013688 w 5105464"/>
              <a:gd name="connsiteY2" fmla="*/ 1531603 h 5606898"/>
              <a:gd name="connsiteX3" fmla="*/ 4876330 w 5105464"/>
              <a:gd name="connsiteY3" fmla="*/ 3810437 h 5606898"/>
              <a:gd name="connsiteX4" fmla="*/ 4350521 w 5105464"/>
              <a:gd name="connsiteY4" fmla="*/ 4913113 h 5606898"/>
              <a:gd name="connsiteX5" fmla="*/ 4129224 w 5105464"/>
              <a:gd name="connsiteY5" fmla="*/ 5212304 h 5606898"/>
              <a:gd name="connsiteX6" fmla="*/ 4442349 w 5105464"/>
              <a:gd name="connsiteY6" fmla="*/ 5592836 h 5606898"/>
              <a:gd name="connsiteX7" fmla="*/ 3308087 w 5105464"/>
              <a:gd name="connsiteY7" fmla="*/ 5421041 h 5606898"/>
              <a:gd name="connsiteX8" fmla="*/ 2660688 w 5105464"/>
              <a:gd name="connsiteY8" fmla="*/ 5389431 h 5606898"/>
              <a:gd name="connsiteX9" fmla="*/ 1197414 w 5105464"/>
              <a:gd name="connsiteY9" fmla="*/ 5122087 h 5606898"/>
              <a:gd name="connsiteX10" fmla="*/ 307250 w 5105464"/>
              <a:gd name="connsiteY10" fmla="*/ 3820905 h 5606898"/>
              <a:gd name="connsiteX11" fmla="*/ 147724 w 5105464"/>
              <a:gd name="connsiteY11" fmla="*/ 848509 h 5606898"/>
              <a:gd name="connsiteX12" fmla="*/ 1877005 w 5105464"/>
              <a:gd name="connsiteY12" fmla="*/ 69611 h 5606898"/>
              <a:gd name="connsiteX0" fmla="*/ 2074349 w 5302808"/>
              <a:gd name="connsiteY0" fmla="*/ 69611 h 5606898"/>
              <a:gd name="connsiteX1" fmla="*/ 3732805 w 5302808"/>
              <a:gd name="connsiteY1" fmla="*/ 151020 h 5606898"/>
              <a:gd name="connsiteX2" fmla="*/ 5211032 w 5302808"/>
              <a:gd name="connsiteY2" fmla="*/ 1531603 h 5606898"/>
              <a:gd name="connsiteX3" fmla="*/ 5073674 w 5302808"/>
              <a:gd name="connsiteY3" fmla="*/ 3810437 h 5606898"/>
              <a:gd name="connsiteX4" fmla="*/ 4547865 w 5302808"/>
              <a:gd name="connsiteY4" fmla="*/ 4913113 h 5606898"/>
              <a:gd name="connsiteX5" fmla="*/ 4326568 w 5302808"/>
              <a:gd name="connsiteY5" fmla="*/ 5212304 h 5606898"/>
              <a:gd name="connsiteX6" fmla="*/ 4639693 w 5302808"/>
              <a:gd name="connsiteY6" fmla="*/ 5592836 h 5606898"/>
              <a:gd name="connsiteX7" fmla="*/ 3505431 w 5302808"/>
              <a:gd name="connsiteY7" fmla="*/ 5421041 h 5606898"/>
              <a:gd name="connsiteX8" fmla="*/ 2858032 w 5302808"/>
              <a:gd name="connsiteY8" fmla="*/ 5389431 h 5606898"/>
              <a:gd name="connsiteX9" fmla="*/ 1394758 w 5302808"/>
              <a:gd name="connsiteY9" fmla="*/ 5122087 h 5606898"/>
              <a:gd name="connsiteX10" fmla="*/ 42995 w 5302808"/>
              <a:gd name="connsiteY10" fmla="*/ 3925936 h 5606898"/>
              <a:gd name="connsiteX11" fmla="*/ 345068 w 5302808"/>
              <a:gd name="connsiteY11" fmla="*/ 848509 h 5606898"/>
              <a:gd name="connsiteX12" fmla="*/ 2074349 w 5302808"/>
              <a:gd name="connsiteY12" fmla="*/ 69611 h 5606898"/>
              <a:gd name="connsiteX0" fmla="*/ 2074349 w 5358516"/>
              <a:gd name="connsiteY0" fmla="*/ 69611 h 5606898"/>
              <a:gd name="connsiteX1" fmla="*/ 3732805 w 5358516"/>
              <a:gd name="connsiteY1" fmla="*/ 151020 h 5606898"/>
              <a:gd name="connsiteX2" fmla="*/ 5211032 w 5358516"/>
              <a:gd name="connsiteY2" fmla="*/ 1531603 h 5606898"/>
              <a:gd name="connsiteX3" fmla="*/ 5251485 w 5358516"/>
              <a:gd name="connsiteY3" fmla="*/ 3806563 h 5606898"/>
              <a:gd name="connsiteX4" fmla="*/ 4547865 w 5358516"/>
              <a:gd name="connsiteY4" fmla="*/ 4913113 h 5606898"/>
              <a:gd name="connsiteX5" fmla="*/ 4326568 w 5358516"/>
              <a:gd name="connsiteY5" fmla="*/ 5212304 h 5606898"/>
              <a:gd name="connsiteX6" fmla="*/ 4639693 w 5358516"/>
              <a:gd name="connsiteY6" fmla="*/ 5592836 h 5606898"/>
              <a:gd name="connsiteX7" fmla="*/ 3505431 w 5358516"/>
              <a:gd name="connsiteY7" fmla="*/ 5421041 h 5606898"/>
              <a:gd name="connsiteX8" fmla="*/ 2858032 w 5358516"/>
              <a:gd name="connsiteY8" fmla="*/ 5389431 h 5606898"/>
              <a:gd name="connsiteX9" fmla="*/ 1394758 w 5358516"/>
              <a:gd name="connsiteY9" fmla="*/ 5122087 h 5606898"/>
              <a:gd name="connsiteX10" fmla="*/ 42995 w 5358516"/>
              <a:gd name="connsiteY10" fmla="*/ 3925936 h 5606898"/>
              <a:gd name="connsiteX11" fmla="*/ 345068 w 5358516"/>
              <a:gd name="connsiteY11" fmla="*/ 848509 h 5606898"/>
              <a:gd name="connsiteX12" fmla="*/ 2074349 w 5358516"/>
              <a:gd name="connsiteY12" fmla="*/ 69611 h 5606898"/>
              <a:gd name="connsiteX0" fmla="*/ 2074349 w 5408981"/>
              <a:gd name="connsiteY0" fmla="*/ 88725 h 5626012"/>
              <a:gd name="connsiteX1" fmla="*/ 3732805 w 5408981"/>
              <a:gd name="connsiteY1" fmla="*/ 170134 h 5626012"/>
              <a:gd name="connsiteX2" fmla="*/ 5287679 w 5408981"/>
              <a:gd name="connsiteY2" fmla="*/ 1450060 h 5626012"/>
              <a:gd name="connsiteX3" fmla="*/ 5251485 w 5408981"/>
              <a:gd name="connsiteY3" fmla="*/ 3825677 h 5626012"/>
              <a:gd name="connsiteX4" fmla="*/ 4547865 w 5408981"/>
              <a:gd name="connsiteY4" fmla="*/ 4932227 h 5626012"/>
              <a:gd name="connsiteX5" fmla="*/ 4326568 w 5408981"/>
              <a:gd name="connsiteY5" fmla="*/ 5231418 h 5626012"/>
              <a:gd name="connsiteX6" fmla="*/ 4639693 w 5408981"/>
              <a:gd name="connsiteY6" fmla="*/ 5611950 h 5626012"/>
              <a:gd name="connsiteX7" fmla="*/ 3505431 w 5408981"/>
              <a:gd name="connsiteY7" fmla="*/ 5440155 h 5626012"/>
              <a:gd name="connsiteX8" fmla="*/ 2858032 w 5408981"/>
              <a:gd name="connsiteY8" fmla="*/ 5408545 h 5626012"/>
              <a:gd name="connsiteX9" fmla="*/ 1394758 w 5408981"/>
              <a:gd name="connsiteY9" fmla="*/ 5141201 h 5626012"/>
              <a:gd name="connsiteX10" fmla="*/ 42995 w 5408981"/>
              <a:gd name="connsiteY10" fmla="*/ 3945050 h 5626012"/>
              <a:gd name="connsiteX11" fmla="*/ 345068 w 5408981"/>
              <a:gd name="connsiteY11" fmla="*/ 867623 h 5626012"/>
              <a:gd name="connsiteX12" fmla="*/ 2074349 w 5408981"/>
              <a:gd name="connsiteY12" fmla="*/ 88725 h 5626012"/>
              <a:gd name="connsiteX0" fmla="*/ 2074349 w 5408981"/>
              <a:gd name="connsiteY0" fmla="*/ 88725 h 5626012"/>
              <a:gd name="connsiteX1" fmla="*/ 3732805 w 5408981"/>
              <a:gd name="connsiteY1" fmla="*/ 170134 h 5626012"/>
              <a:gd name="connsiteX2" fmla="*/ 5287679 w 5408981"/>
              <a:gd name="connsiteY2" fmla="*/ 1450060 h 5626012"/>
              <a:gd name="connsiteX3" fmla="*/ 5251485 w 5408981"/>
              <a:gd name="connsiteY3" fmla="*/ 3825677 h 5626012"/>
              <a:gd name="connsiteX4" fmla="*/ 4547865 w 5408981"/>
              <a:gd name="connsiteY4" fmla="*/ 4932227 h 5626012"/>
              <a:gd name="connsiteX5" fmla="*/ 4326568 w 5408981"/>
              <a:gd name="connsiteY5" fmla="*/ 5231418 h 5626012"/>
              <a:gd name="connsiteX6" fmla="*/ 4639693 w 5408981"/>
              <a:gd name="connsiteY6" fmla="*/ 5611950 h 5626012"/>
              <a:gd name="connsiteX7" fmla="*/ 3505431 w 5408981"/>
              <a:gd name="connsiteY7" fmla="*/ 5440155 h 5626012"/>
              <a:gd name="connsiteX8" fmla="*/ 2858032 w 5408981"/>
              <a:gd name="connsiteY8" fmla="*/ 5408545 h 5626012"/>
              <a:gd name="connsiteX9" fmla="*/ 1394758 w 5408981"/>
              <a:gd name="connsiteY9" fmla="*/ 5141201 h 5626012"/>
              <a:gd name="connsiteX10" fmla="*/ 42995 w 5408981"/>
              <a:gd name="connsiteY10" fmla="*/ 3945050 h 5626012"/>
              <a:gd name="connsiteX11" fmla="*/ 345068 w 5408981"/>
              <a:gd name="connsiteY11" fmla="*/ 867623 h 5626012"/>
              <a:gd name="connsiteX12" fmla="*/ 2074349 w 5408981"/>
              <a:gd name="connsiteY12" fmla="*/ 88725 h 5626012"/>
              <a:gd name="connsiteX0" fmla="*/ 2131180 w 5465812"/>
              <a:gd name="connsiteY0" fmla="*/ 88725 h 5626012"/>
              <a:gd name="connsiteX1" fmla="*/ 3789636 w 5465812"/>
              <a:gd name="connsiteY1" fmla="*/ 170134 h 5626012"/>
              <a:gd name="connsiteX2" fmla="*/ 5344510 w 5465812"/>
              <a:gd name="connsiteY2" fmla="*/ 1450060 h 5626012"/>
              <a:gd name="connsiteX3" fmla="*/ 5308316 w 5465812"/>
              <a:gd name="connsiteY3" fmla="*/ 3825677 h 5626012"/>
              <a:gd name="connsiteX4" fmla="*/ 4604696 w 5465812"/>
              <a:gd name="connsiteY4" fmla="*/ 4932227 h 5626012"/>
              <a:gd name="connsiteX5" fmla="*/ 4383399 w 5465812"/>
              <a:gd name="connsiteY5" fmla="*/ 5231418 h 5626012"/>
              <a:gd name="connsiteX6" fmla="*/ 4696524 w 5465812"/>
              <a:gd name="connsiteY6" fmla="*/ 5611950 h 5626012"/>
              <a:gd name="connsiteX7" fmla="*/ 3562262 w 5465812"/>
              <a:gd name="connsiteY7" fmla="*/ 5440155 h 5626012"/>
              <a:gd name="connsiteX8" fmla="*/ 2914863 w 5465812"/>
              <a:gd name="connsiteY8" fmla="*/ 5408545 h 5626012"/>
              <a:gd name="connsiteX9" fmla="*/ 1451589 w 5465812"/>
              <a:gd name="connsiteY9" fmla="*/ 5141201 h 5626012"/>
              <a:gd name="connsiteX10" fmla="*/ 30475 w 5465812"/>
              <a:gd name="connsiteY10" fmla="*/ 3949237 h 5626012"/>
              <a:gd name="connsiteX11" fmla="*/ 401899 w 5465812"/>
              <a:gd name="connsiteY11" fmla="*/ 867623 h 5626012"/>
              <a:gd name="connsiteX12" fmla="*/ 2131180 w 5465812"/>
              <a:gd name="connsiteY12" fmla="*/ 88725 h 5626012"/>
              <a:gd name="connsiteX0" fmla="*/ 2131180 w 5465812"/>
              <a:gd name="connsiteY0" fmla="*/ 88725 h 5626012"/>
              <a:gd name="connsiteX1" fmla="*/ 3789636 w 5465812"/>
              <a:gd name="connsiteY1" fmla="*/ 170134 h 5626012"/>
              <a:gd name="connsiteX2" fmla="*/ 5344510 w 5465812"/>
              <a:gd name="connsiteY2" fmla="*/ 1450060 h 5626012"/>
              <a:gd name="connsiteX3" fmla="*/ 5308316 w 5465812"/>
              <a:gd name="connsiteY3" fmla="*/ 3825677 h 5626012"/>
              <a:gd name="connsiteX4" fmla="*/ 4604696 w 5465812"/>
              <a:gd name="connsiteY4" fmla="*/ 4932227 h 5626012"/>
              <a:gd name="connsiteX5" fmla="*/ 4383399 w 5465812"/>
              <a:gd name="connsiteY5" fmla="*/ 5231418 h 5626012"/>
              <a:gd name="connsiteX6" fmla="*/ 4696524 w 5465812"/>
              <a:gd name="connsiteY6" fmla="*/ 5611950 h 5626012"/>
              <a:gd name="connsiteX7" fmla="*/ 3562262 w 5465812"/>
              <a:gd name="connsiteY7" fmla="*/ 5440155 h 5626012"/>
              <a:gd name="connsiteX8" fmla="*/ 2914863 w 5465812"/>
              <a:gd name="connsiteY8" fmla="*/ 5408545 h 5626012"/>
              <a:gd name="connsiteX9" fmla="*/ 1312887 w 5465812"/>
              <a:gd name="connsiteY9" fmla="*/ 5149573 h 5626012"/>
              <a:gd name="connsiteX10" fmla="*/ 30475 w 5465812"/>
              <a:gd name="connsiteY10" fmla="*/ 3949237 h 5626012"/>
              <a:gd name="connsiteX11" fmla="*/ 401899 w 5465812"/>
              <a:gd name="connsiteY11" fmla="*/ 867623 h 5626012"/>
              <a:gd name="connsiteX12" fmla="*/ 2131180 w 5465812"/>
              <a:gd name="connsiteY12" fmla="*/ 88725 h 5626012"/>
              <a:gd name="connsiteX0" fmla="*/ 2131180 w 5465812"/>
              <a:gd name="connsiteY0" fmla="*/ 88725 h 5626012"/>
              <a:gd name="connsiteX1" fmla="*/ 3789636 w 5465812"/>
              <a:gd name="connsiteY1" fmla="*/ 170134 h 5626012"/>
              <a:gd name="connsiteX2" fmla="*/ 5344510 w 5465812"/>
              <a:gd name="connsiteY2" fmla="*/ 1450060 h 5626012"/>
              <a:gd name="connsiteX3" fmla="*/ 5308316 w 5465812"/>
              <a:gd name="connsiteY3" fmla="*/ 3825677 h 5626012"/>
              <a:gd name="connsiteX4" fmla="*/ 4604696 w 5465812"/>
              <a:gd name="connsiteY4" fmla="*/ 4932227 h 5626012"/>
              <a:gd name="connsiteX5" fmla="*/ 4383399 w 5465812"/>
              <a:gd name="connsiteY5" fmla="*/ 5231418 h 5626012"/>
              <a:gd name="connsiteX6" fmla="*/ 4696524 w 5465812"/>
              <a:gd name="connsiteY6" fmla="*/ 5611950 h 5626012"/>
              <a:gd name="connsiteX7" fmla="*/ 3562262 w 5465812"/>
              <a:gd name="connsiteY7" fmla="*/ 5440155 h 5626012"/>
              <a:gd name="connsiteX8" fmla="*/ 2914863 w 5465812"/>
              <a:gd name="connsiteY8" fmla="*/ 5408545 h 5626012"/>
              <a:gd name="connsiteX9" fmla="*/ 1312887 w 5465812"/>
              <a:gd name="connsiteY9" fmla="*/ 5149573 h 5626012"/>
              <a:gd name="connsiteX10" fmla="*/ 30475 w 5465812"/>
              <a:gd name="connsiteY10" fmla="*/ 3949237 h 5626012"/>
              <a:gd name="connsiteX11" fmla="*/ 401899 w 5465812"/>
              <a:gd name="connsiteY11" fmla="*/ 867623 h 5626012"/>
              <a:gd name="connsiteX12" fmla="*/ 2131180 w 5465812"/>
              <a:gd name="connsiteY12" fmla="*/ 88725 h 5626012"/>
              <a:gd name="connsiteX0" fmla="*/ 2131180 w 5465812"/>
              <a:gd name="connsiteY0" fmla="*/ 88725 h 5626012"/>
              <a:gd name="connsiteX1" fmla="*/ 3789636 w 5465812"/>
              <a:gd name="connsiteY1" fmla="*/ 170134 h 5626012"/>
              <a:gd name="connsiteX2" fmla="*/ 5344510 w 5465812"/>
              <a:gd name="connsiteY2" fmla="*/ 1450060 h 5626012"/>
              <a:gd name="connsiteX3" fmla="*/ 5308316 w 5465812"/>
              <a:gd name="connsiteY3" fmla="*/ 3825677 h 5626012"/>
              <a:gd name="connsiteX4" fmla="*/ 4604696 w 5465812"/>
              <a:gd name="connsiteY4" fmla="*/ 4932227 h 5626012"/>
              <a:gd name="connsiteX5" fmla="*/ 4383399 w 5465812"/>
              <a:gd name="connsiteY5" fmla="*/ 5231418 h 5626012"/>
              <a:gd name="connsiteX6" fmla="*/ 4696524 w 5465812"/>
              <a:gd name="connsiteY6" fmla="*/ 5611950 h 5626012"/>
              <a:gd name="connsiteX7" fmla="*/ 3562262 w 5465812"/>
              <a:gd name="connsiteY7" fmla="*/ 5440155 h 5626012"/>
              <a:gd name="connsiteX8" fmla="*/ 2850729 w 5465812"/>
              <a:gd name="connsiteY8" fmla="*/ 5474150 h 5626012"/>
              <a:gd name="connsiteX9" fmla="*/ 1312887 w 5465812"/>
              <a:gd name="connsiteY9" fmla="*/ 5149573 h 5626012"/>
              <a:gd name="connsiteX10" fmla="*/ 30475 w 5465812"/>
              <a:gd name="connsiteY10" fmla="*/ 3949237 h 5626012"/>
              <a:gd name="connsiteX11" fmla="*/ 401899 w 5465812"/>
              <a:gd name="connsiteY11" fmla="*/ 867623 h 5626012"/>
              <a:gd name="connsiteX12" fmla="*/ 2131180 w 5465812"/>
              <a:gd name="connsiteY12" fmla="*/ 88725 h 5626012"/>
              <a:gd name="connsiteX0" fmla="*/ 2141687 w 5476319"/>
              <a:gd name="connsiteY0" fmla="*/ 81012 h 5618299"/>
              <a:gd name="connsiteX1" fmla="*/ 3800143 w 5476319"/>
              <a:gd name="connsiteY1" fmla="*/ 162421 h 5618299"/>
              <a:gd name="connsiteX2" fmla="*/ 5355017 w 5476319"/>
              <a:gd name="connsiteY2" fmla="*/ 1442347 h 5618299"/>
              <a:gd name="connsiteX3" fmla="*/ 5318823 w 5476319"/>
              <a:gd name="connsiteY3" fmla="*/ 3817964 h 5618299"/>
              <a:gd name="connsiteX4" fmla="*/ 4615203 w 5476319"/>
              <a:gd name="connsiteY4" fmla="*/ 4924514 h 5618299"/>
              <a:gd name="connsiteX5" fmla="*/ 4393906 w 5476319"/>
              <a:gd name="connsiteY5" fmla="*/ 5223705 h 5618299"/>
              <a:gd name="connsiteX6" fmla="*/ 4707031 w 5476319"/>
              <a:gd name="connsiteY6" fmla="*/ 5604237 h 5618299"/>
              <a:gd name="connsiteX7" fmla="*/ 3572769 w 5476319"/>
              <a:gd name="connsiteY7" fmla="*/ 5432442 h 5618299"/>
              <a:gd name="connsiteX8" fmla="*/ 2861236 w 5476319"/>
              <a:gd name="connsiteY8" fmla="*/ 5466437 h 5618299"/>
              <a:gd name="connsiteX9" fmla="*/ 1323394 w 5476319"/>
              <a:gd name="connsiteY9" fmla="*/ 5141860 h 5618299"/>
              <a:gd name="connsiteX10" fmla="*/ 40982 w 5476319"/>
              <a:gd name="connsiteY10" fmla="*/ 3941524 h 5618299"/>
              <a:gd name="connsiteX11" fmla="*/ 352173 w 5476319"/>
              <a:gd name="connsiteY11" fmla="*/ 743507 h 5618299"/>
              <a:gd name="connsiteX12" fmla="*/ 2141687 w 5476319"/>
              <a:gd name="connsiteY12" fmla="*/ 81012 h 5618299"/>
              <a:gd name="connsiteX0" fmla="*/ 2224346 w 5558978"/>
              <a:gd name="connsiteY0" fmla="*/ 81012 h 5618299"/>
              <a:gd name="connsiteX1" fmla="*/ 3882802 w 5558978"/>
              <a:gd name="connsiteY1" fmla="*/ 162421 h 5618299"/>
              <a:gd name="connsiteX2" fmla="*/ 5437676 w 5558978"/>
              <a:gd name="connsiteY2" fmla="*/ 1442347 h 5618299"/>
              <a:gd name="connsiteX3" fmla="*/ 5401482 w 5558978"/>
              <a:gd name="connsiteY3" fmla="*/ 3817964 h 5618299"/>
              <a:gd name="connsiteX4" fmla="*/ 4697862 w 5558978"/>
              <a:gd name="connsiteY4" fmla="*/ 4924514 h 5618299"/>
              <a:gd name="connsiteX5" fmla="*/ 4476565 w 5558978"/>
              <a:gd name="connsiteY5" fmla="*/ 5223705 h 5618299"/>
              <a:gd name="connsiteX6" fmla="*/ 4789690 w 5558978"/>
              <a:gd name="connsiteY6" fmla="*/ 5604237 h 5618299"/>
              <a:gd name="connsiteX7" fmla="*/ 3655428 w 5558978"/>
              <a:gd name="connsiteY7" fmla="*/ 5432442 h 5618299"/>
              <a:gd name="connsiteX8" fmla="*/ 2943895 w 5558978"/>
              <a:gd name="connsiteY8" fmla="*/ 5466437 h 5618299"/>
              <a:gd name="connsiteX9" fmla="*/ 1406053 w 5558978"/>
              <a:gd name="connsiteY9" fmla="*/ 5141860 h 5618299"/>
              <a:gd name="connsiteX10" fmla="*/ 25870 w 5558978"/>
              <a:gd name="connsiteY10" fmla="*/ 3930277 h 5618299"/>
              <a:gd name="connsiteX11" fmla="*/ 434832 w 5558978"/>
              <a:gd name="connsiteY11" fmla="*/ 743507 h 5618299"/>
              <a:gd name="connsiteX12" fmla="*/ 2224346 w 5558978"/>
              <a:gd name="connsiteY12" fmla="*/ 81012 h 5618299"/>
              <a:gd name="connsiteX0" fmla="*/ 2245928 w 5580560"/>
              <a:gd name="connsiteY0" fmla="*/ 81012 h 5618299"/>
              <a:gd name="connsiteX1" fmla="*/ 3904384 w 5580560"/>
              <a:gd name="connsiteY1" fmla="*/ 162421 h 5618299"/>
              <a:gd name="connsiteX2" fmla="*/ 5459258 w 5580560"/>
              <a:gd name="connsiteY2" fmla="*/ 1442347 h 5618299"/>
              <a:gd name="connsiteX3" fmla="*/ 5423064 w 5580560"/>
              <a:gd name="connsiteY3" fmla="*/ 3817964 h 5618299"/>
              <a:gd name="connsiteX4" fmla="*/ 4719444 w 5580560"/>
              <a:gd name="connsiteY4" fmla="*/ 4924514 h 5618299"/>
              <a:gd name="connsiteX5" fmla="*/ 4498147 w 5580560"/>
              <a:gd name="connsiteY5" fmla="*/ 5223705 h 5618299"/>
              <a:gd name="connsiteX6" fmla="*/ 4811272 w 5580560"/>
              <a:gd name="connsiteY6" fmla="*/ 5604237 h 5618299"/>
              <a:gd name="connsiteX7" fmla="*/ 3677010 w 5580560"/>
              <a:gd name="connsiteY7" fmla="*/ 5432442 h 5618299"/>
              <a:gd name="connsiteX8" fmla="*/ 2965477 w 5580560"/>
              <a:gd name="connsiteY8" fmla="*/ 5466437 h 5618299"/>
              <a:gd name="connsiteX9" fmla="*/ 1427635 w 5580560"/>
              <a:gd name="connsiteY9" fmla="*/ 5141860 h 5618299"/>
              <a:gd name="connsiteX10" fmla="*/ 47452 w 5580560"/>
              <a:gd name="connsiteY10" fmla="*/ 3930277 h 5618299"/>
              <a:gd name="connsiteX11" fmla="*/ 456414 w 5580560"/>
              <a:gd name="connsiteY11" fmla="*/ 743507 h 5618299"/>
              <a:gd name="connsiteX12" fmla="*/ 2245928 w 5580560"/>
              <a:gd name="connsiteY12" fmla="*/ 81012 h 5618299"/>
              <a:gd name="connsiteX0" fmla="*/ 2191825 w 5580560"/>
              <a:gd name="connsiteY0" fmla="*/ 58364 h 5662694"/>
              <a:gd name="connsiteX1" fmla="*/ 3904384 w 5580560"/>
              <a:gd name="connsiteY1" fmla="*/ 206816 h 5662694"/>
              <a:gd name="connsiteX2" fmla="*/ 5459258 w 5580560"/>
              <a:gd name="connsiteY2" fmla="*/ 1486742 h 5662694"/>
              <a:gd name="connsiteX3" fmla="*/ 5423064 w 5580560"/>
              <a:gd name="connsiteY3" fmla="*/ 3862359 h 5662694"/>
              <a:gd name="connsiteX4" fmla="*/ 4719444 w 5580560"/>
              <a:gd name="connsiteY4" fmla="*/ 4968909 h 5662694"/>
              <a:gd name="connsiteX5" fmla="*/ 4498147 w 5580560"/>
              <a:gd name="connsiteY5" fmla="*/ 5268100 h 5662694"/>
              <a:gd name="connsiteX6" fmla="*/ 4811272 w 5580560"/>
              <a:gd name="connsiteY6" fmla="*/ 5648632 h 5662694"/>
              <a:gd name="connsiteX7" fmla="*/ 3677010 w 5580560"/>
              <a:gd name="connsiteY7" fmla="*/ 5476837 h 5662694"/>
              <a:gd name="connsiteX8" fmla="*/ 2965477 w 5580560"/>
              <a:gd name="connsiteY8" fmla="*/ 5510832 h 5662694"/>
              <a:gd name="connsiteX9" fmla="*/ 1427635 w 5580560"/>
              <a:gd name="connsiteY9" fmla="*/ 5186255 h 5662694"/>
              <a:gd name="connsiteX10" fmla="*/ 47452 w 5580560"/>
              <a:gd name="connsiteY10" fmla="*/ 3974672 h 5662694"/>
              <a:gd name="connsiteX11" fmla="*/ 456414 w 5580560"/>
              <a:gd name="connsiteY11" fmla="*/ 787902 h 5662694"/>
              <a:gd name="connsiteX12" fmla="*/ 2191825 w 5580560"/>
              <a:gd name="connsiteY12" fmla="*/ 58364 h 5662694"/>
              <a:gd name="connsiteX0" fmla="*/ 2191825 w 5580560"/>
              <a:gd name="connsiteY0" fmla="*/ 51467 h 5655797"/>
              <a:gd name="connsiteX1" fmla="*/ 3904384 w 5580560"/>
              <a:gd name="connsiteY1" fmla="*/ 199919 h 5655797"/>
              <a:gd name="connsiteX2" fmla="*/ 5459258 w 5580560"/>
              <a:gd name="connsiteY2" fmla="*/ 1479845 h 5655797"/>
              <a:gd name="connsiteX3" fmla="*/ 5423064 w 5580560"/>
              <a:gd name="connsiteY3" fmla="*/ 3855462 h 5655797"/>
              <a:gd name="connsiteX4" fmla="*/ 4719444 w 5580560"/>
              <a:gd name="connsiteY4" fmla="*/ 4962012 h 5655797"/>
              <a:gd name="connsiteX5" fmla="*/ 4498147 w 5580560"/>
              <a:gd name="connsiteY5" fmla="*/ 5261203 h 5655797"/>
              <a:gd name="connsiteX6" fmla="*/ 4811272 w 5580560"/>
              <a:gd name="connsiteY6" fmla="*/ 5641735 h 5655797"/>
              <a:gd name="connsiteX7" fmla="*/ 3677010 w 5580560"/>
              <a:gd name="connsiteY7" fmla="*/ 5469940 h 5655797"/>
              <a:gd name="connsiteX8" fmla="*/ 2965477 w 5580560"/>
              <a:gd name="connsiteY8" fmla="*/ 5503935 h 5655797"/>
              <a:gd name="connsiteX9" fmla="*/ 1427635 w 5580560"/>
              <a:gd name="connsiteY9" fmla="*/ 5179358 h 5655797"/>
              <a:gd name="connsiteX10" fmla="*/ 47452 w 5580560"/>
              <a:gd name="connsiteY10" fmla="*/ 3967775 h 5655797"/>
              <a:gd name="connsiteX11" fmla="*/ 456414 w 5580560"/>
              <a:gd name="connsiteY11" fmla="*/ 781005 h 5655797"/>
              <a:gd name="connsiteX12" fmla="*/ 2191825 w 5580560"/>
              <a:gd name="connsiteY12" fmla="*/ 51467 h 5655797"/>
              <a:gd name="connsiteX0" fmla="*/ 2046993 w 5580560"/>
              <a:gd name="connsiteY0" fmla="*/ 41387 h 5686704"/>
              <a:gd name="connsiteX1" fmla="*/ 3904384 w 5580560"/>
              <a:gd name="connsiteY1" fmla="*/ 230826 h 5686704"/>
              <a:gd name="connsiteX2" fmla="*/ 5459258 w 5580560"/>
              <a:gd name="connsiteY2" fmla="*/ 1510752 h 5686704"/>
              <a:gd name="connsiteX3" fmla="*/ 5423064 w 5580560"/>
              <a:gd name="connsiteY3" fmla="*/ 3886369 h 5686704"/>
              <a:gd name="connsiteX4" fmla="*/ 4719444 w 5580560"/>
              <a:gd name="connsiteY4" fmla="*/ 4992919 h 5686704"/>
              <a:gd name="connsiteX5" fmla="*/ 4498147 w 5580560"/>
              <a:gd name="connsiteY5" fmla="*/ 5292110 h 5686704"/>
              <a:gd name="connsiteX6" fmla="*/ 4811272 w 5580560"/>
              <a:gd name="connsiteY6" fmla="*/ 5672642 h 5686704"/>
              <a:gd name="connsiteX7" fmla="*/ 3677010 w 5580560"/>
              <a:gd name="connsiteY7" fmla="*/ 5500847 h 5686704"/>
              <a:gd name="connsiteX8" fmla="*/ 2965477 w 5580560"/>
              <a:gd name="connsiteY8" fmla="*/ 5534842 h 5686704"/>
              <a:gd name="connsiteX9" fmla="*/ 1427635 w 5580560"/>
              <a:gd name="connsiteY9" fmla="*/ 5210265 h 5686704"/>
              <a:gd name="connsiteX10" fmla="*/ 47452 w 5580560"/>
              <a:gd name="connsiteY10" fmla="*/ 3998682 h 5686704"/>
              <a:gd name="connsiteX11" fmla="*/ 456414 w 5580560"/>
              <a:gd name="connsiteY11" fmla="*/ 811912 h 5686704"/>
              <a:gd name="connsiteX12" fmla="*/ 2046993 w 5580560"/>
              <a:gd name="connsiteY12" fmla="*/ 41387 h 5686704"/>
              <a:gd name="connsiteX0" fmla="*/ 2046993 w 5670168"/>
              <a:gd name="connsiteY0" fmla="*/ 42306 h 5687623"/>
              <a:gd name="connsiteX1" fmla="*/ 3904384 w 5670168"/>
              <a:gd name="connsiteY1" fmla="*/ 231745 h 5687623"/>
              <a:gd name="connsiteX2" fmla="*/ 5575671 w 5670168"/>
              <a:gd name="connsiteY2" fmla="*/ 1537227 h 5687623"/>
              <a:gd name="connsiteX3" fmla="*/ 5423064 w 5670168"/>
              <a:gd name="connsiteY3" fmla="*/ 3887288 h 5687623"/>
              <a:gd name="connsiteX4" fmla="*/ 4719444 w 5670168"/>
              <a:gd name="connsiteY4" fmla="*/ 4993838 h 5687623"/>
              <a:gd name="connsiteX5" fmla="*/ 4498147 w 5670168"/>
              <a:gd name="connsiteY5" fmla="*/ 5293029 h 5687623"/>
              <a:gd name="connsiteX6" fmla="*/ 4811272 w 5670168"/>
              <a:gd name="connsiteY6" fmla="*/ 5673561 h 5687623"/>
              <a:gd name="connsiteX7" fmla="*/ 3677010 w 5670168"/>
              <a:gd name="connsiteY7" fmla="*/ 5501766 h 5687623"/>
              <a:gd name="connsiteX8" fmla="*/ 2965477 w 5670168"/>
              <a:gd name="connsiteY8" fmla="*/ 5535761 h 5687623"/>
              <a:gd name="connsiteX9" fmla="*/ 1427635 w 5670168"/>
              <a:gd name="connsiteY9" fmla="*/ 5211184 h 5687623"/>
              <a:gd name="connsiteX10" fmla="*/ 47452 w 5670168"/>
              <a:gd name="connsiteY10" fmla="*/ 3999601 h 5687623"/>
              <a:gd name="connsiteX11" fmla="*/ 456414 w 5670168"/>
              <a:gd name="connsiteY11" fmla="*/ 812831 h 5687623"/>
              <a:gd name="connsiteX12" fmla="*/ 2046993 w 5670168"/>
              <a:gd name="connsiteY12" fmla="*/ 42306 h 5687623"/>
              <a:gd name="connsiteX0" fmla="*/ 2046993 w 5692134"/>
              <a:gd name="connsiteY0" fmla="*/ 43769 h 5689086"/>
              <a:gd name="connsiteX1" fmla="*/ 3904384 w 5692134"/>
              <a:gd name="connsiteY1" fmla="*/ 233208 h 5689086"/>
              <a:gd name="connsiteX2" fmla="*/ 5602268 w 5692134"/>
              <a:gd name="connsiteY2" fmla="*/ 1578241 h 5689086"/>
              <a:gd name="connsiteX3" fmla="*/ 5423064 w 5692134"/>
              <a:gd name="connsiteY3" fmla="*/ 3888751 h 5689086"/>
              <a:gd name="connsiteX4" fmla="*/ 4719444 w 5692134"/>
              <a:gd name="connsiteY4" fmla="*/ 4995301 h 5689086"/>
              <a:gd name="connsiteX5" fmla="*/ 4498147 w 5692134"/>
              <a:gd name="connsiteY5" fmla="*/ 5294492 h 5689086"/>
              <a:gd name="connsiteX6" fmla="*/ 4811272 w 5692134"/>
              <a:gd name="connsiteY6" fmla="*/ 5675024 h 5689086"/>
              <a:gd name="connsiteX7" fmla="*/ 3677010 w 5692134"/>
              <a:gd name="connsiteY7" fmla="*/ 5503229 h 5689086"/>
              <a:gd name="connsiteX8" fmla="*/ 2965477 w 5692134"/>
              <a:gd name="connsiteY8" fmla="*/ 5537224 h 5689086"/>
              <a:gd name="connsiteX9" fmla="*/ 1427635 w 5692134"/>
              <a:gd name="connsiteY9" fmla="*/ 5212647 h 5689086"/>
              <a:gd name="connsiteX10" fmla="*/ 47452 w 5692134"/>
              <a:gd name="connsiteY10" fmla="*/ 4001064 h 5689086"/>
              <a:gd name="connsiteX11" fmla="*/ 456414 w 5692134"/>
              <a:gd name="connsiteY11" fmla="*/ 814294 h 5689086"/>
              <a:gd name="connsiteX12" fmla="*/ 2046993 w 5692134"/>
              <a:gd name="connsiteY12" fmla="*/ 43769 h 5689086"/>
              <a:gd name="connsiteX0" fmla="*/ 2046993 w 5692134"/>
              <a:gd name="connsiteY0" fmla="*/ 42968 h 5688285"/>
              <a:gd name="connsiteX1" fmla="*/ 4119479 w 5692134"/>
              <a:gd name="connsiteY1" fmla="*/ 257149 h 5688285"/>
              <a:gd name="connsiteX2" fmla="*/ 5602268 w 5692134"/>
              <a:gd name="connsiteY2" fmla="*/ 1577440 h 5688285"/>
              <a:gd name="connsiteX3" fmla="*/ 5423064 w 5692134"/>
              <a:gd name="connsiteY3" fmla="*/ 3887950 h 5688285"/>
              <a:gd name="connsiteX4" fmla="*/ 4719444 w 5692134"/>
              <a:gd name="connsiteY4" fmla="*/ 4994500 h 5688285"/>
              <a:gd name="connsiteX5" fmla="*/ 4498147 w 5692134"/>
              <a:gd name="connsiteY5" fmla="*/ 5293691 h 5688285"/>
              <a:gd name="connsiteX6" fmla="*/ 4811272 w 5692134"/>
              <a:gd name="connsiteY6" fmla="*/ 5674223 h 5688285"/>
              <a:gd name="connsiteX7" fmla="*/ 3677010 w 5692134"/>
              <a:gd name="connsiteY7" fmla="*/ 5502428 h 5688285"/>
              <a:gd name="connsiteX8" fmla="*/ 2965477 w 5692134"/>
              <a:gd name="connsiteY8" fmla="*/ 5536423 h 5688285"/>
              <a:gd name="connsiteX9" fmla="*/ 1427635 w 5692134"/>
              <a:gd name="connsiteY9" fmla="*/ 5211846 h 5688285"/>
              <a:gd name="connsiteX10" fmla="*/ 47452 w 5692134"/>
              <a:gd name="connsiteY10" fmla="*/ 4000263 h 5688285"/>
              <a:gd name="connsiteX11" fmla="*/ 456414 w 5692134"/>
              <a:gd name="connsiteY11" fmla="*/ 813493 h 5688285"/>
              <a:gd name="connsiteX12" fmla="*/ 2046993 w 5692134"/>
              <a:gd name="connsiteY12" fmla="*/ 42968 h 5688285"/>
              <a:gd name="connsiteX0" fmla="*/ 2048468 w 5693609"/>
              <a:gd name="connsiteY0" fmla="*/ 42968 h 5688285"/>
              <a:gd name="connsiteX1" fmla="*/ 4120954 w 5693609"/>
              <a:gd name="connsiteY1" fmla="*/ 257149 h 5688285"/>
              <a:gd name="connsiteX2" fmla="*/ 5603743 w 5693609"/>
              <a:gd name="connsiteY2" fmla="*/ 1577440 h 5688285"/>
              <a:gd name="connsiteX3" fmla="*/ 5424539 w 5693609"/>
              <a:gd name="connsiteY3" fmla="*/ 3887950 h 5688285"/>
              <a:gd name="connsiteX4" fmla="*/ 4720919 w 5693609"/>
              <a:gd name="connsiteY4" fmla="*/ 4994500 h 5688285"/>
              <a:gd name="connsiteX5" fmla="*/ 4499622 w 5693609"/>
              <a:gd name="connsiteY5" fmla="*/ 5293691 h 5688285"/>
              <a:gd name="connsiteX6" fmla="*/ 4812747 w 5693609"/>
              <a:gd name="connsiteY6" fmla="*/ 5674223 h 5688285"/>
              <a:gd name="connsiteX7" fmla="*/ 3678485 w 5693609"/>
              <a:gd name="connsiteY7" fmla="*/ 5502428 h 5688285"/>
              <a:gd name="connsiteX8" fmla="*/ 2966952 w 5693609"/>
              <a:gd name="connsiteY8" fmla="*/ 5536423 h 5688285"/>
              <a:gd name="connsiteX9" fmla="*/ 1429110 w 5693609"/>
              <a:gd name="connsiteY9" fmla="*/ 5211846 h 5688285"/>
              <a:gd name="connsiteX10" fmla="*/ 47219 w 5693609"/>
              <a:gd name="connsiteY10" fmla="*/ 3876770 h 5688285"/>
              <a:gd name="connsiteX11" fmla="*/ 457889 w 5693609"/>
              <a:gd name="connsiteY11" fmla="*/ 813493 h 5688285"/>
              <a:gd name="connsiteX12" fmla="*/ 2048468 w 5693609"/>
              <a:gd name="connsiteY12" fmla="*/ 42968 h 5688285"/>
              <a:gd name="connsiteX0" fmla="*/ 2044764 w 5689905"/>
              <a:gd name="connsiteY0" fmla="*/ 42968 h 5688285"/>
              <a:gd name="connsiteX1" fmla="*/ 4117250 w 5689905"/>
              <a:gd name="connsiteY1" fmla="*/ 257149 h 5688285"/>
              <a:gd name="connsiteX2" fmla="*/ 5600039 w 5689905"/>
              <a:gd name="connsiteY2" fmla="*/ 1577440 h 5688285"/>
              <a:gd name="connsiteX3" fmla="*/ 5420835 w 5689905"/>
              <a:gd name="connsiteY3" fmla="*/ 3887950 h 5688285"/>
              <a:gd name="connsiteX4" fmla="*/ 4717215 w 5689905"/>
              <a:gd name="connsiteY4" fmla="*/ 4994500 h 5688285"/>
              <a:gd name="connsiteX5" fmla="*/ 4495918 w 5689905"/>
              <a:gd name="connsiteY5" fmla="*/ 5293691 h 5688285"/>
              <a:gd name="connsiteX6" fmla="*/ 4809043 w 5689905"/>
              <a:gd name="connsiteY6" fmla="*/ 5674223 h 5688285"/>
              <a:gd name="connsiteX7" fmla="*/ 3674781 w 5689905"/>
              <a:gd name="connsiteY7" fmla="*/ 5502428 h 5688285"/>
              <a:gd name="connsiteX8" fmla="*/ 2963248 w 5689905"/>
              <a:gd name="connsiteY8" fmla="*/ 5536423 h 5688285"/>
              <a:gd name="connsiteX9" fmla="*/ 1425406 w 5689905"/>
              <a:gd name="connsiteY9" fmla="*/ 5211846 h 5688285"/>
              <a:gd name="connsiteX10" fmla="*/ 47811 w 5689905"/>
              <a:gd name="connsiteY10" fmla="*/ 3779276 h 5688285"/>
              <a:gd name="connsiteX11" fmla="*/ 454185 w 5689905"/>
              <a:gd name="connsiteY11" fmla="*/ 813493 h 5688285"/>
              <a:gd name="connsiteX12" fmla="*/ 2044764 w 5689905"/>
              <a:gd name="connsiteY12" fmla="*/ 42968 h 5688285"/>
              <a:gd name="connsiteX0" fmla="*/ 1926338 w 5689905"/>
              <a:gd name="connsiteY0" fmla="*/ 44856 h 5680435"/>
              <a:gd name="connsiteX1" fmla="*/ 4117250 w 5689905"/>
              <a:gd name="connsiteY1" fmla="*/ 249299 h 5680435"/>
              <a:gd name="connsiteX2" fmla="*/ 5600039 w 5689905"/>
              <a:gd name="connsiteY2" fmla="*/ 1569590 h 5680435"/>
              <a:gd name="connsiteX3" fmla="*/ 5420835 w 5689905"/>
              <a:gd name="connsiteY3" fmla="*/ 3880100 h 5680435"/>
              <a:gd name="connsiteX4" fmla="*/ 4717215 w 5689905"/>
              <a:gd name="connsiteY4" fmla="*/ 4986650 h 5680435"/>
              <a:gd name="connsiteX5" fmla="*/ 4495918 w 5689905"/>
              <a:gd name="connsiteY5" fmla="*/ 5285841 h 5680435"/>
              <a:gd name="connsiteX6" fmla="*/ 4809043 w 5689905"/>
              <a:gd name="connsiteY6" fmla="*/ 5666373 h 5680435"/>
              <a:gd name="connsiteX7" fmla="*/ 3674781 w 5689905"/>
              <a:gd name="connsiteY7" fmla="*/ 5494578 h 5680435"/>
              <a:gd name="connsiteX8" fmla="*/ 2963248 w 5689905"/>
              <a:gd name="connsiteY8" fmla="*/ 5528573 h 5680435"/>
              <a:gd name="connsiteX9" fmla="*/ 1425406 w 5689905"/>
              <a:gd name="connsiteY9" fmla="*/ 5203996 h 5680435"/>
              <a:gd name="connsiteX10" fmla="*/ 47811 w 5689905"/>
              <a:gd name="connsiteY10" fmla="*/ 3771426 h 5680435"/>
              <a:gd name="connsiteX11" fmla="*/ 454185 w 5689905"/>
              <a:gd name="connsiteY11" fmla="*/ 805643 h 5680435"/>
              <a:gd name="connsiteX12" fmla="*/ 1926338 w 5689905"/>
              <a:gd name="connsiteY12" fmla="*/ 44856 h 5680435"/>
              <a:gd name="connsiteX0" fmla="*/ 1926338 w 5689905"/>
              <a:gd name="connsiteY0" fmla="*/ 44856 h 5682647"/>
              <a:gd name="connsiteX1" fmla="*/ 4117250 w 5689905"/>
              <a:gd name="connsiteY1" fmla="*/ 249299 h 5682647"/>
              <a:gd name="connsiteX2" fmla="*/ 5600039 w 5689905"/>
              <a:gd name="connsiteY2" fmla="*/ 1569590 h 5682647"/>
              <a:gd name="connsiteX3" fmla="*/ 5420835 w 5689905"/>
              <a:gd name="connsiteY3" fmla="*/ 3880100 h 5682647"/>
              <a:gd name="connsiteX4" fmla="*/ 4717215 w 5689905"/>
              <a:gd name="connsiteY4" fmla="*/ 4986650 h 5682647"/>
              <a:gd name="connsiteX5" fmla="*/ 4495918 w 5689905"/>
              <a:gd name="connsiteY5" fmla="*/ 5285841 h 5682647"/>
              <a:gd name="connsiteX6" fmla="*/ 4809043 w 5689905"/>
              <a:gd name="connsiteY6" fmla="*/ 5666373 h 5682647"/>
              <a:gd name="connsiteX7" fmla="*/ 3722043 w 5689905"/>
              <a:gd name="connsiteY7" fmla="*/ 5503669 h 5682647"/>
              <a:gd name="connsiteX8" fmla="*/ 2963248 w 5689905"/>
              <a:gd name="connsiteY8" fmla="*/ 5528573 h 5682647"/>
              <a:gd name="connsiteX9" fmla="*/ 1425406 w 5689905"/>
              <a:gd name="connsiteY9" fmla="*/ 5203996 h 5682647"/>
              <a:gd name="connsiteX10" fmla="*/ 47811 w 5689905"/>
              <a:gd name="connsiteY10" fmla="*/ 3771426 h 5682647"/>
              <a:gd name="connsiteX11" fmla="*/ 454185 w 5689905"/>
              <a:gd name="connsiteY11" fmla="*/ 805643 h 5682647"/>
              <a:gd name="connsiteX12" fmla="*/ 1926338 w 5689905"/>
              <a:gd name="connsiteY12" fmla="*/ 44856 h 5682647"/>
              <a:gd name="connsiteX0" fmla="*/ 1926338 w 5689905"/>
              <a:gd name="connsiteY0" fmla="*/ 44856 h 5680680"/>
              <a:gd name="connsiteX1" fmla="*/ 4117250 w 5689905"/>
              <a:gd name="connsiteY1" fmla="*/ 249299 h 5680680"/>
              <a:gd name="connsiteX2" fmla="*/ 5600039 w 5689905"/>
              <a:gd name="connsiteY2" fmla="*/ 1569590 h 5680680"/>
              <a:gd name="connsiteX3" fmla="*/ 5420835 w 5689905"/>
              <a:gd name="connsiteY3" fmla="*/ 3880100 h 5680680"/>
              <a:gd name="connsiteX4" fmla="*/ 4717215 w 5689905"/>
              <a:gd name="connsiteY4" fmla="*/ 4986650 h 5680680"/>
              <a:gd name="connsiteX5" fmla="*/ 4511913 w 5689905"/>
              <a:gd name="connsiteY5" fmla="*/ 5313105 h 5680680"/>
              <a:gd name="connsiteX6" fmla="*/ 4809043 w 5689905"/>
              <a:gd name="connsiteY6" fmla="*/ 5666373 h 5680680"/>
              <a:gd name="connsiteX7" fmla="*/ 3722043 w 5689905"/>
              <a:gd name="connsiteY7" fmla="*/ 5503669 h 5680680"/>
              <a:gd name="connsiteX8" fmla="*/ 2963248 w 5689905"/>
              <a:gd name="connsiteY8" fmla="*/ 5528573 h 5680680"/>
              <a:gd name="connsiteX9" fmla="*/ 1425406 w 5689905"/>
              <a:gd name="connsiteY9" fmla="*/ 5203996 h 5680680"/>
              <a:gd name="connsiteX10" fmla="*/ 47811 w 5689905"/>
              <a:gd name="connsiteY10" fmla="*/ 3771426 h 5680680"/>
              <a:gd name="connsiteX11" fmla="*/ 454185 w 5689905"/>
              <a:gd name="connsiteY11" fmla="*/ 805643 h 5680680"/>
              <a:gd name="connsiteX12" fmla="*/ 1926338 w 5689905"/>
              <a:gd name="connsiteY12" fmla="*/ 44856 h 5680680"/>
              <a:gd name="connsiteX0" fmla="*/ 1926338 w 5689905"/>
              <a:gd name="connsiteY0" fmla="*/ 44856 h 5678043"/>
              <a:gd name="connsiteX1" fmla="*/ 4117250 w 5689905"/>
              <a:gd name="connsiteY1" fmla="*/ 249299 h 5678043"/>
              <a:gd name="connsiteX2" fmla="*/ 5600039 w 5689905"/>
              <a:gd name="connsiteY2" fmla="*/ 1569590 h 5678043"/>
              <a:gd name="connsiteX3" fmla="*/ 5420835 w 5689905"/>
              <a:gd name="connsiteY3" fmla="*/ 3880100 h 5678043"/>
              <a:gd name="connsiteX4" fmla="*/ 4717215 w 5689905"/>
              <a:gd name="connsiteY4" fmla="*/ 4986650 h 5678043"/>
              <a:gd name="connsiteX5" fmla="*/ 4511913 w 5689905"/>
              <a:gd name="connsiteY5" fmla="*/ 5313105 h 5678043"/>
              <a:gd name="connsiteX6" fmla="*/ 4809043 w 5689905"/>
              <a:gd name="connsiteY6" fmla="*/ 5666373 h 5678043"/>
              <a:gd name="connsiteX7" fmla="*/ 3722043 w 5689905"/>
              <a:gd name="connsiteY7" fmla="*/ 5503669 h 5678043"/>
              <a:gd name="connsiteX8" fmla="*/ 2963248 w 5689905"/>
              <a:gd name="connsiteY8" fmla="*/ 5528573 h 5678043"/>
              <a:gd name="connsiteX9" fmla="*/ 1425406 w 5689905"/>
              <a:gd name="connsiteY9" fmla="*/ 5203996 h 5678043"/>
              <a:gd name="connsiteX10" fmla="*/ 47811 w 5689905"/>
              <a:gd name="connsiteY10" fmla="*/ 3771426 h 5678043"/>
              <a:gd name="connsiteX11" fmla="*/ 454185 w 5689905"/>
              <a:gd name="connsiteY11" fmla="*/ 805643 h 5678043"/>
              <a:gd name="connsiteX12" fmla="*/ 1926338 w 5689905"/>
              <a:gd name="connsiteY12" fmla="*/ 44856 h 5678043"/>
              <a:gd name="connsiteX0" fmla="*/ 1926338 w 5689905"/>
              <a:gd name="connsiteY0" fmla="*/ 44856 h 5678043"/>
              <a:gd name="connsiteX1" fmla="*/ 4117250 w 5689905"/>
              <a:gd name="connsiteY1" fmla="*/ 249299 h 5678043"/>
              <a:gd name="connsiteX2" fmla="*/ 5600039 w 5689905"/>
              <a:gd name="connsiteY2" fmla="*/ 1569590 h 5678043"/>
              <a:gd name="connsiteX3" fmla="*/ 5420835 w 5689905"/>
              <a:gd name="connsiteY3" fmla="*/ 3880100 h 5678043"/>
              <a:gd name="connsiteX4" fmla="*/ 4717215 w 5689905"/>
              <a:gd name="connsiteY4" fmla="*/ 4986650 h 5678043"/>
              <a:gd name="connsiteX5" fmla="*/ 4511913 w 5689905"/>
              <a:gd name="connsiteY5" fmla="*/ 5313105 h 5678043"/>
              <a:gd name="connsiteX6" fmla="*/ 4809043 w 5689905"/>
              <a:gd name="connsiteY6" fmla="*/ 5666373 h 5678043"/>
              <a:gd name="connsiteX7" fmla="*/ 3722043 w 5689905"/>
              <a:gd name="connsiteY7" fmla="*/ 5503669 h 5678043"/>
              <a:gd name="connsiteX8" fmla="*/ 2963248 w 5689905"/>
              <a:gd name="connsiteY8" fmla="*/ 5528573 h 5678043"/>
              <a:gd name="connsiteX9" fmla="*/ 1425406 w 5689905"/>
              <a:gd name="connsiteY9" fmla="*/ 5203996 h 5678043"/>
              <a:gd name="connsiteX10" fmla="*/ 47811 w 5689905"/>
              <a:gd name="connsiteY10" fmla="*/ 3771426 h 5678043"/>
              <a:gd name="connsiteX11" fmla="*/ 454185 w 5689905"/>
              <a:gd name="connsiteY11" fmla="*/ 805643 h 5678043"/>
              <a:gd name="connsiteX12" fmla="*/ 1926338 w 5689905"/>
              <a:gd name="connsiteY12" fmla="*/ 44856 h 5678043"/>
              <a:gd name="connsiteX0" fmla="*/ 1926338 w 5689744"/>
              <a:gd name="connsiteY0" fmla="*/ 44856 h 5678043"/>
              <a:gd name="connsiteX1" fmla="*/ 4117250 w 5689744"/>
              <a:gd name="connsiteY1" fmla="*/ 249299 h 5678043"/>
              <a:gd name="connsiteX2" fmla="*/ 5600039 w 5689744"/>
              <a:gd name="connsiteY2" fmla="*/ 1569590 h 5678043"/>
              <a:gd name="connsiteX3" fmla="*/ 5420835 w 5689744"/>
              <a:gd name="connsiteY3" fmla="*/ 3880100 h 5678043"/>
              <a:gd name="connsiteX4" fmla="*/ 4722812 w 5689744"/>
              <a:gd name="connsiteY4" fmla="*/ 5016819 h 5678043"/>
              <a:gd name="connsiteX5" fmla="*/ 4511913 w 5689744"/>
              <a:gd name="connsiteY5" fmla="*/ 5313105 h 5678043"/>
              <a:gd name="connsiteX6" fmla="*/ 4809043 w 5689744"/>
              <a:gd name="connsiteY6" fmla="*/ 5666373 h 5678043"/>
              <a:gd name="connsiteX7" fmla="*/ 3722043 w 5689744"/>
              <a:gd name="connsiteY7" fmla="*/ 5503669 h 5678043"/>
              <a:gd name="connsiteX8" fmla="*/ 2963248 w 5689744"/>
              <a:gd name="connsiteY8" fmla="*/ 5528573 h 5678043"/>
              <a:gd name="connsiteX9" fmla="*/ 1425406 w 5689744"/>
              <a:gd name="connsiteY9" fmla="*/ 5203996 h 5678043"/>
              <a:gd name="connsiteX10" fmla="*/ 47811 w 5689744"/>
              <a:gd name="connsiteY10" fmla="*/ 3771426 h 5678043"/>
              <a:gd name="connsiteX11" fmla="*/ 454185 w 5689744"/>
              <a:gd name="connsiteY11" fmla="*/ 805643 h 5678043"/>
              <a:gd name="connsiteX12" fmla="*/ 1926338 w 5689744"/>
              <a:gd name="connsiteY12" fmla="*/ 44856 h 5678043"/>
              <a:gd name="connsiteX0" fmla="*/ 1926338 w 5689744"/>
              <a:gd name="connsiteY0" fmla="*/ 44856 h 5678043"/>
              <a:gd name="connsiteX1" fmla="*/ 4117250 w 5689744"/>
              <a:gd name="connsiteY1" fmla="*/ 249299 h 5678043"/>
              <a:gd name="connsiteX2" fmla="*/ 5600039 w 5689744"/>
              <a:gd name="connsiteY2" fmla="*/ 1569590 h 5678043"/>
              <a:gd name="connsiteX3" fmla="*/ 5420835 w 5689744"/>
              <a:gd name="connsiteY3" fmla="*/ 3880100 h 5678043"/>
              <a:gd name="connsiteX4" fmla="*/ 4722812 w 5689744"/>
              <a:gd name="connsiteY4" fmla="*/ 5016819 h 5678043"/>
              <a:gd name="connsiteX5" fmla="*/ 4511913 w 5689744"/>
              <a:gd name="connsiteY5" fmla="*/ 5313105 h 5678043"/>
              <a:gd name="connsiteX6" fmla="*/ 4809043 w 5689744"/>
              <a:gd name="connsiteY6" fmla="*/ 5666373 h 5678043"/>
              <a:gd name="connsiteX7" fmla="*/ 3722043 w 5689744"/>
              <a:gd name="connsiteY7" fmla="*/ 5503669 h 5678043"/>
              <a:gd name="connsiteX8" fmla="*/ 2963248 w 5689744"/>
              <a:gd name="connsiteY8" fmla="*/ 5528573 h 5678043"/>
              <a:gd name="connsiteX9" fmla="*/ 1425406 w 5689744"/>
              <a:gd name="connsiteY9" fmla="*/ 5203996 h 5678043"/>
              <a:gd name="connsiteX10" fmla="*/ 47811 w 5689744"/>
              <a:gd name="connsiteY10" fmla="*/ 3771426 h 5678043"/>
              <a:gd name="connsiteX11" fmla="*/ 454185 w 5689744"/>
              <a:gd name="connsiteY11" fmla="*/ 805643 h 5678043"/>
              <a:gd name="connsiteX12" fmla="*/ 1926338 w 5689744"/>
              <a:gd name="connsiteY12" fmla="*/ 44856 h 5678043"/>
              <a:gd name="connsiteX0" fmla="*/ 1926338 w 5697267"/>
              <a:gd name="connsiteY0" fmla="*/ 44856 h 5678043"/>
              <a:gd name="connsiteX1" fmla="*/ 4117250 w 5697267"/>
              <a:gd name="connsiteY1" fmla="*/ 249299 h 5678043"/>
              <a:gd name="connsiteX2" fmla="*/ 5600039 w 5697267"/>
              <a:gd name="connsiteY2" fmla="*/ 1569590 h 5678043"/>
              <a:gd name="connsiteX3" fmla="*/ 5420835 w 5697267"/>
              <a:gd name="connsiteY3" fmla="*/ 3880100 h 5678043"/>
              <a:gd name="connsiteX4" fmla="*/ 4722812 w 5697267"/>
              <a:gd name="connsiteY4" fmla="*/ 5016819 h 5678043"/>
              <a:gd name="connsiteX5" fmla="*/ 4511913 w 5697267"/>
              <a:gd name="connsiteY5" fmla="*/ 5313105 h 5678043"/>
              <a:gd name="connsiteX6" fmla="*/ 4809043 w 5697267"/>
              <a:gd name="connsiteY6" fmla="*/ 5666373 h 5678043"/>
              <a:gd name="connsiteX7" fmla="*/ 3722043 w 5697267"/>
              <a:gd name="connsiteY7" fmla="*/ 5503669 h 5678043"/>
              <a:gd name="connsiteX8" fmla="*/ 2963248 w 5697267"/>
              <a:gd name="connsiteY8" fmla="*/ 5528573 h 5678043"/>
              <a:gd name="connsiteX9" fmla="*/ 1425406 w 5697267"/>
              <a:gd name="connsiteY9" fmla="*/ 5203996 h 5678043"/>
              <a:gd name="connsiteX10" fmla="*/ 47811 w 5697267"/>
              <a:gd name="connsiteY10" fmla="*/ 3771426 h 5678043"/>
              <a:gd name="connsiteX11" fmla="*/ 454185 w 5697267"/>
              <a:gd name="connsiteY11" fmla="*/ 805643 h 5678043"/>
              <a:gd name="connsiteX12" fmla="*/ 1926338 w 5697267"/>
              <a:gd name="connsiteY12" fmla="*/ 44856 h 5678043"/>
              <a:gd name="connsiteX0" fmla="*/ 1926338 w 5697267"/>
              <a:gd name="connsiteY0" fmla="*/ 44856 h 5674062"/>
              <a:gd name="connsiteX1" fmla="*/ 4117250 w 5697267"/>
              <a:gd name="connsiteY1" fmla="*/ 249299 h 5674062"/>
              <a:gd name="connsiteX2" fmla="*/ 5600039 w 5697267"/>
              <a:gd name="connsiteY2" fmla="*/ 1569590 h 5674062"/>
              <a:gd name="connsiteX3" fmla="*/ 5420835 w 5697267"/>
              <a:gd name="connsiteY3" fmla="*/ 3880100 h 5674062"/>
              <a:gd name="connsiteX4" fmla="*/ 4722812 w 5697267"/>
              <a:gd name="connsiteY4" fmla="*/ 5016819 h 5674062"/>
              <a:gd name="connsiteX5" fmla="*/ 4511913 w 5697267"/>
              <a:gd name="connsiteY5" fmla="*/ 5313105 h 5674062"/>
              <a:gd name="connsiteX6" fmla="*/ 4809043 w 5697267"/>
              <a:gd name="connsiteY6" fmla="*/ 5666373 h 5674062"/>
              <a:gd name="connsiteX7" fmla="*/ 3722043 w 5697267"/>
              <a:gd name="connsiteY7" fmla="*/ 5503669 h 5674062"/>
              <a:gd name="connsiteX8" fmla="*/ 2963248 w 5697267"/>
              <a:gd name="connsiteY8" fmla="*/ 5528573 h 5674062"/>
              <a:gd name="connsiteX9" fmla="*/ 1425406 w 5697267"/>
              <a:gd name="connsiteY9" fmla="*/ 5203996 h 5674062"/>
              <a:gd name="connsiteX10" fmla="*/ 47811 w 5697267"/>
              <a:gd name="connsiteY10" fmla="*/ 3771426 h 5674062"/>
              <a:gd name="connsiteX11" fmla="*/ 454185 w 5697267"/>
              <a:gd name="connsiteY11" fmla="*/ 805643 h 5674062"/>
              <a:gd name="connsiteX12" fmla="*/ 1926338 w 5697267"/>
              <a:gd name="connsiteY12" fmla="*/ 44856 h 5674062"/>
              <a:gd name="connsiteX0" fmla="*/ 1926338 w 5697267"/>
              <a:gd name="connsiteY0" fmla="*/ 44856 h 5672458"/>
              <a:gd name="connsiteX1" fmla="*/ 4117250 w 5697267"/>
              <a:gd name="connsiteY1" fmla="*/ 249299 h 5672458"/>
              <a:gd name="connsiteX2" fmla="*/ 5600039 w 5697267"/>
              <a:gd name="connsiteY2" fmla="*/ 1569590 h 5672458"/>
              <a:gd name="connsiteX3" fmla="*/ 5420835 w 5697267"/>
              <a:gd name="connsiteY3" fmla="*/ 3880100 h 5672458"/>
              <a:gd name="connsiteX4" fmla="*/ 4722812 w 5697267"/>
              <a:gd name="connsiteY4" fmla="*/ 5016819 h 5672458"/>
              <a:gd name="connsiteX5" fmla="*/ 4511913 w 5697267"/>
              <a:gd name="connsiteY5" fmla="*/ 5313105 h 5672458"/>
              <a:gd name="connsiteX6" fmla="*/ 4809043 w 5697267"/>
              <a:gd name="connsiteY6" fmla="*/ 5666373 h 5672458"/>
              <a:gd name="connsiteX7" fmla="*/ 3722043 w 5697267"/>
              <a:gd name="connsiteY7" fmla="*/ 5503669 h 5672458"/>
              <a:gd name="connsiteX8" fmla="*/ 2963248 w 5697267"/>
              <a:gd name="connsiteY8" fmla="*/ 5528573 h 5672458"/>
              <a:gd name="connsiteX9" fmla="*/ 1425406 w 5697267"/>
              <a:gd name="connsiteY9" fmla="*/ 5203996 h 5672458"/>
              <a:gd name="connsiteX10" fmla="*/ 47811 w 5697267"/>
              <a:gd name="connsiteY10" fmla="*/ 3771426 h 5672458"/>
              <a:gd name="connsiteX11" fmla="*/ 454185 w 5697267"/>
              <a:gd name="connsiteY11" fmla="*/ 805643 h 5672458"/>
              <a:gd name="connsiteX12" fmla="*/ 1926338 w 5697267"/>
              <a:gd name="connsiteY12" fmla="*/ 44856 h 5672458"/>
              <a:gd name="connsiteX0" fmla="*/ 1926338 w 5697267"/>
              <a:gd name="connsiteY0" fmla="*/ 44856 h 5674951"/>
              <a:gd name="connsiteX1" fmla="*/ 4117250 w 5697267"/>
              <a:gd name="connsiteY1" fmla="*/ 249299 h 5674951"/>
              <a:gd name="connsiteX2" fmla="*/ 5600039 w 5697267"/>
              <a:gd name="connsiteY2" fmla="*/ 1569590 h 5674951"/>
              <a:gd name="connsiteX3" fmla="*/ 5420835 w 5697267"/>
              <a:gd name="connsiteY3" fmla="*/ 3880100 h 5674951"/>
              <a:gd name="connsiteX4" fmla="*/ 4722812 w 5697267"/>
              <a:gd name="connsiteY4" fmla="*/ 5016819 h 5674951"/>
              <a:gd name="connsiteX5" fmla="*/ 4511913 w 5697267"/>
              <a:gd name="connsiteY5" fmla="*/ 5313105 h 5674951"/>
              <a:gd name="connsiteX6" fmla="*/ 4809043 w 5697267"/>
              <a:gd name="connsiteY6" fmla="*/ 5666373 h 5674951"/>
              <a:gd name="connsiteX7" fmla="*/ 3796207 w 5697267"/>
              <a:gd name="connsiteY7" fmla="*/ 5506298 h 5674951"/>
              <a:gd name="connsiteX8" fmla="*/ 2963248 w 5697267"/>
              <a:gd name="connsiteY8" fmla="*/ 5528573 h 5674951"/>
              <a:gd name="connsiteX9" fmla="*/ 1425406 w 5697267"/>
              <a:gd name="connsiteY9" fmla="*/ 5203996 h 5674951"/>
              <a:gd name="connsiteX10" fmla="*/ 47811 w 5697267"/>
              <a:gd name="connsiteY10" fmla="*/ 3771426 h 5674951"/>
              <a:gd name="connsiteX11" fmla="*/ 454185 w 5697267"/>
              <a:gd name="connsiteY11" fmla="*/ 805643 h 5674951"/>
              <a:gd name="connsiteX12" fmla="*/ 1926338 w 5697267"/>
              <a:gd name="connsiteY12" fmla="*/ 44856 h 5674951"/>
              <a:gd name="connsiteX0" fmla="*/ 1926338 w 5697267"/>
              <a:gd name="connsiteY0" fmla="*/ 44856 h 5672342"/>
              <a:gd name="connsiteX1" fmla="*/ 4117250 w 5697267"/>
              <a:gd name="connsiteY1" fmla="*/ 249299 h 5672342"/>
              <a:gd name="connsiteX2" fmla="*/ 5600039 w 5697267"/>
              <a:gd name="connsiteY2" fmla="*/ 1569590 h 5672342"/>
              <a:gd name="connsiteX3" fmla="*/ 5420835 w 5697267"/>
              <a:gd name="connsiteY3" fmla="*/ 3880100 h 5672342"/>
              <a:gd name="connsiteX4" fmla="*/ 4722812 w 5697267"/>
              <a:gd name="connsiteY4" fmla="*/ 5016819 h 5672342"/>
              <a:gd name="connsiteX5" fmla="*/ 4511913 w 5697267"/>
              <a:gd name="connsiteY5" fmla="*/ 5313105 h 5672342"/>
              <a:gd name="connsiteX6" fmla="*/ 4809043 w 5697267"/>
              <a:gd name="connsiteY6" fmla="*/ 5666373 h 5672342"/>
              <a:gd name="connsiteX7" fmla="*/ 3796207 w 5697267"/>
              <a:gd name="connsiteY7" fmla="*/ 5506298 h 5672342"/>
              <a:gd name="connsiteX8" fmla="*/ 2963248 w 5697267"/>
              <a:gd name="connsiteY8" fmla="*/ 5528573 h 5672342"/>
              <a:gd name="connsiteX9" fmla="*/ 1425406 w 5697267"/>
              <a:gd name="connsiteY9" fmla="*/ 5203996 h 5672342"/>
              <a:gd name="connsiteX10" fmla="*/ 47811 w 5697267"/>
              <a:gd name="connsiteY10" fmla="*/ 3771426 h 5672342"/>
              <a:gd name="connsiteX11" fmla="*/ 454185 w 5697267"/>
              <a:gd name="connsiteY11" fmla="*/ 805643 h 5672342"/>
              <a:gd name="connsiteX12" fmla="*/ 1926338 w 5697267"/>
              <a:gd name="connsiteY12" fmla="*/ 44856 h 5672342"/>
              <a:gd name="connsiteX0" fmla="*/ 1926338 w 5697267"/>
              <a:gd name="connsiteY0" fmla="*/ 44856 h 5672342"/>
              <a:gd name="connsiteX1" fmla="*/ 4117250 w 5697267"/>
              <a:gd name="connsiteY1" fmla="*/ 249299 h 5672342"/>
              <a:gd name="connsiteX2" fmla="*/ 5600039 w 5697267"/>
              <a:gd name="connsiteY2" fmla="*/ 1569590 h 5672342"/>
              <a:gd name="connsiteX3" fmla="*/ 5420835 w 5697267"/>
              <a:gd name="connsiteY3" fmla="*/ 3880100 h 5672342"/>
              <a:gd name="connsiteX4" fmla="*/ 4722812 w 5697267"/>
              <a:gd name="connsiteY4" fmla="*/ 5016819 h 5672342"/>
              <a:gd name="connsiteX5" fmla="*/ 4511913 w 5697267"/>
              <a:gd name="connsiteY5" fmla="*/ 5313105 h 5672342"/>
              <a:gd name="connsiteX6" fmla="*/ 4809043 w 5697267"/>
              <a:gd name="connsiteY6" fmla="*/ 5666373 h 5672342"/>
              <a:gd name="connsiteX7" fmla="*/ 3796207 w 5697267"/>
              <a:gd name="connsiteY7" fmla="*/ 5506298 h 5672342"/>
              <a:gd name="connsiteX8" fmla="*/ 2963248 w 5697267"/>
              <a:gd name="connsiteY8" fmla="*/ 5528573 h 5672342"/>
              <a:gd name="connsiteX9" fmla="*/ 1425406 w 5697267"/>
              <a:gd name="connsiteY9" fmla="*/ 5203996 h 5672342"/>
              <a:gd name="connsiteX10" fmla="*/ 47811 w 5697267"/>
              <a:gd name="connsiteY10" fmla="*/ 3771426 h 5672342"/>
              <a:gd name="connsiteX11" fmla="*/ 454185 w 5697267"/>
              <a:gd name="connsiteY11" fmla="*/ 805643 h 5672342"/>
              <a:gd name="connsiteX12" fmla="*/ 1926338 w 5697267"/>
              <a:gd name="connsiteY12" fmla="*/ 44856 h 5672342"/>
              <a:gd name="connsiteX0" fmla="*/ 1926338 w 5697267"/>
              <a:gd name="connsiteY0" fmla="*/ 44856 h 5672342"/>
              <a:gd name="connsiteX1" fmla="*/ 4117250 w 5697267"/>
              <a:gd name="connsiteY1" fmla="*/ 249299 h 5672342"/>
              <a:gd name="connsiteX2" fmla="*/ 5600039 w 5697267"/>
              <a:gd name="connsiteY2" fmla="*/ 1569590 h 5672342"/>
              <a:gd name="connsiteX3" fmla="*/ 5420835 w 5697267"/>
              <a:gd name="connsiteY3" fmla="*/ 3880100 h 5672342"/>
              <a:gd name="connsiteX4" fmla="*/ 4722812 w 5697267"/>
              <a:gd name="connsiteY4" fmla="*/ 5016819 h 5672342"/>
              <a:gd name="connsiteX5" fmla="*/ 4511913 w 5697267"/>
              <a:gd name="connsiteY5" fmla="*/ 5313105 h 5672342"/>
              <a:gd name="connsiteX6" fmla="*/ 4809043 w 5697267"/>
              <a:gd name="connsiteY6" fmla="*/ 5666373 h 5672342"/>
              <a:gd name="connsiteX7" fmla="*/ 3796207 w 5697267"/>
              <a:gd name="connsiteY7" fmla="*/ 5506298 h 5672342"/>
              <a:gd name="connsiteX8" fmla="*/ 2963248 w 5697267"/>
              <a:gd name="connsiteY8" fmla="*/ 5528573 h 5672342"/>
              <a:gd name="connsiteX9" fmla="*/ 1297800 w 5697267"/>
              <a:gd name="connsiteY9" fmla="*/ 5194363 h 5672342"/>
              <a:gd name="connsiteX10" fmla="*/ 47811 w 5697267"/>
              <a:gd name="connsiteY10" fmla="*/ 3771426 h 5672342"/>
              <a:gd name="connsiteX11" fmla="*/ 454185 w 5697267"/>
              <a:gd name="connsiteY11" fmla="*/ 805643 h 5672342"/>
              <a:gd name="connsiteX12" fmla="*/ 1926338 w 5697267"/>
              <a:gd name="connsiteY12" fmla="*/ 44856 h 5672342"/>
              <a:gd name="connsiteX0" fmla="*/ 1926338 w 5697267"/>
              <a:gd name="connsiteY0" fmla="*/ 44856 h 5672342"/>
              <a:gd name="connsiteX1" fmla="*/ 4117250 w 5697267"/>
              <a:gd name="connsiteY1" fmla="*/ 249299 h 5672342"/>
              <a:gd name="connsiteX2" fmla="*/ 5600039 w 5697267"/>
              <a:gd name="connsiteY2" fmla="*/ 1569590 h 5672342"/>
              <a:gd name="connsiteX3" fmla="*/ 5420835 w 5697267"/>
              <a:gd name="connsiteY3" fmla="*/ 3880100 h 5672342"/>
              <a:gd name="connsiteX4" fmla="*/ 4722812 w 5697267"/>
              <a:gd name="connsiteY4" fmla="*/ 5016819 h 5672342"/>
              <a:gd name="connsiteX5" fmla="*/ 4511913 w 5697267"/>
              <a:gd name="connsiteY5" fmla="*/ 5313105 h 5672342"/>
              <a:gd name="connsiteX6" fmla="*/ 4809043 w 5697267"/>
              <a:gd name="connsiteY6" fmla="*/ 5666373 h 5672342"/>
              <a:gd name="connsiteX7" fmla="*/ 3796207 w 5697267"/>
              <a:gd name="connsiteY7" fmla="*/ 5506298 h 5672342"/>
              <a:gd name="connsiteX8" fmla="*/ 1297800 w 5697267"/>
              <a:gd name="connsiteY8" fmla="*/ 5194363 h 5672342"/>
              <a:gd name="connsiteX9" fmla="*/ 47811 w 5697267"/>
              <a:gd name="connsiteY9" fmla="*/ 3771426 h 5672342"/>
              <a:gd name="connsiteX10" fmla="*/ 454185 w 5697267"/>
              <a:gd name="connsiteY10" fmla="*/ 805643 h 5672342"/>
              <a:gd name="connsiteX11" fmla="*/ 1926338 w 5697267"/>
              <a:gd name="connsiteY11" fmla="*/ 44856 h 5672342"/>
              <a:gd name="connsiteX0" fmla="*/ 1926338 w 5697267"/>
              <a:gd name="connsiteY0" fmla="*/ 44856 h 5672342"/>
              <a:gd name="connsiteX1" fmla="*/ 4117250 w 5697267"/>
              <a:gd name="connsiteY1" fmla="*/ 249299 h 5672342"/>
              <a:gd name="connsiteX2" fmla="*/ 5600039 w 5697267"/>
              <a:gd name="connsiteY2" fmla="*/ 1569590 h 5672342"/>
              <a:gd name="connsiteX3" fmla="*/ 5420835 w 5697267"/>
              <a:gd name="connsiteY3" fmla="*/ 3880100 h 5672342"/>
              <a:gd name="connsiteX4" fmla="*/ 4722812 w 5697267"/>
              <a:gd name="connsiteY4" fmla="*/ 5016819 h 5672342"/>
              <a:gd name="connsiteX5" fmla="*/ 4511913 w 5697267"/>
              <a:gd name="connsiteY5" fmla="*/ 5313105 h 5672342"/>
              <a:gd name="connsiteX6" fmla="*/ 4809043 w 5697267"/>
              <a:gd name="connsiteY6" fmla="*/ 5666373 h 5672342"/>
              <a:gd name="connsiteX7" fmla="*/ 3796207 w 5697267"/>
              <a:gd name="connsiteY7" fmla="*/ 5506298 h 5672342"/>
              <a:gd name="connsiteX8" fmla="*/ 1297800 w 5697267"/>
              <a:gd name="connsiteY8" fmla="*/ 5194363 h 5672342"/>
              <a:gd name="connsiteX9" fmla="*/ 47811 w 5697267"/>
              <a:gd name="connsiteY9" fmla="*/ 3771426 h 5672342"/>
              <a:gd name="connsiteX10" fmla="*/ 454185 w 5697267"/>
              <a:gd name="connsiteY10" fmla="*/ 805643 h 5672342"/>
              <a:gd name="connsiteX11" fmla="*/ 1926338 w 5697267"/>
              <a:gd name="connsiteY11" fmla="*/ 44856 h 5672342"/>
              <a:gd name="connsiteX0" fmla="*/ 1926338 w 5697267"/>
              <a:gd name="connsiteY0" fmla="*/ 44856 h 5670215"/>
              <a:gd name="connsiteX1" fmla="*/ 4117250 w 5697267"/>
              <a:gd name="connsiteY1" fmla="*/ 249299 h 5670215"/>
              <a:gd name="connsiteX2" fmla="*/ 5600039 w 5697267"/>
              <a:gd name="connsiteY2" fmla="*/ 1569590 h 5670215"/>
              <a:gd name="connsiteX3" fmla="*/ 5420835 w 5697267"/>
              <a:gd name="connsiteY3" fmla="*/ 3880100 h 5670215"/>
              <a:gd name="connsiteX4" fmla="*/ 4722812 w 5697267"/>
              <a:gd name="connsiteY4" fmla="*/ 5016819 h 5670215"/>
              <a:gd name="connsiteX5" fmla="*/ 4511913 w 5697267"/>
              <a:gd name="connsiteY5" fmla="*/ 5313105 h 5670215"/>
              <a:gd name="connsiteX6" fmla="*/ 4809043 w 5697267"/>
              <a:gd name="connsiteY6" fmla="*/ 5666373 h 5670215"/>
              <a:gd name="connsiteX7" fmla="*/ 3796207 w 5697267"/>
              <a:gd name="connsiteY7" fmla="*/ 5506298 h 5670215"/>
              <a:gd name="connsiteX8" fmla="*/ 1297800 w 5697267"/>
              <a:gd name="connsiteY8" fmla="*/ 5194363 h 5670215"/>
              <a:gd name="connsiteX9" fmla="*/ 47811 w 5697267"/>
              <a:gd name="connsiteY9" fmla="*/ 3771426 h 5670215"/>
              <a:gd name="connsiteX10" fmla="*/ 454185 w 5697267"/>
              <a:gd name="connsiteY10" fmla="*/ 805643 h 5670215"/>
              <a:gd name="connsiteX11" fmla="*/ 1926338 w 5697267"/>
              <a:gd name="connsiteY11" fmla="*/ 44856 h 56702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5697267" h="5670215">
                <a:moveTo>
                  <a:pt x="1926338" y="44856"/>
                </a:moveTo>
                <a:cubicBezTo>
                  <a:pt x="2536849" y="-47868"/>
                  <a:pt x="3504967" y="-4823"/>
                  <a:pt x="4117250" y="249299"/>
                </a:cubicBezTo>
                <a:cubicBezTo>
                  <a:pt x="4729534" y="503421"/>
                  <a:pt x="5209565" y="508424"/>
                  <a:pt x="5600039" y="1569590"/>
                </a:cubicBezTo>
                <a:cubicBezTo>
                  <a:pt x="5827899" y="2172822"/>
                  <a:pt x="5608317" y="3348414"/>
                  <a:pt x="5420835" y="3880100"/>
                </a:cubicBezTo>
                <a:cubicBezTo>
                  <a:pt x="5233353" y="4411786"/>
                  <a:pt x="5094902" y="4581738"/>
                  <a:pt x="4722812" y="5016819"/>
                </a:cubicBezTo>
                <a:cubicBezTo>
                  <a:pt x="4648227" y="5111966"/>
                  <a:pt x="4565032" y="5240312"/>
                  <a:pt x="4511913" y="5313105"/>
                </a:cubicBezTo>
                <a:cubicBezTo>
                  <a:pt x="4556952" y="5592943"/>
                  <a:pt x="4876203" y="5641604"/>
                  <a:pt x="4809043" y="5666373"/>
                </a:cubicBezTo>
                <a:cubicBezTo>
                  <a:pt x="4741883" y="5691142"/>
                  <a:pt x="4491773" y="5591309"/>
                  <a:pt x="3796207" y="5506298"/>
                </a:cubicBezTo>
                <a:cubicBezTo>
                  <a:pt x="3195087" y="5546189"/>
                  <a:pt x="1922533" y="5483508"/>
                  <a:pt x="1297800" y="5194363"/>
                </a:cubicBezTo>
                <a:cubicBezTo>
                  <a:pt x="811894" y="4901505"/>
                  <a:pt x="183645" y="4412097"/>
                  <a:pt x="47811" y="3771426"/>
                </a:cubicBezTo>
                <a:cubicBezTo>
                  <a:pt x="-90021" y="2820372"/>
                  <a:pt x="77665" y="1449908"/>
                  <a:pt x="454185" y="805643"/>
                </a:cubicBezTo>
                <a:cubicBezTo>
                  <a:pt x="817939" y="289965"/>
                  <a:pt x="1315827" y="137580"/>
                  <a:pt x="1926338" y="44856"/>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pic>
        <p:nvPicPr>
          <p:cNvPr id="5" name="Picture 4" descr="Tangled multi-coloured wire">
            <a:extLst>
              <a:ext uri="{FF2B5EF4-FFF2-40B4-BE49-F238E27FC236}">
                <a16:creationId xmlns:a16="http://schemas.microsoft.com/office/drawing/2014/main" id="{B5A1226A-0AE8-4439-9BE2-C6A0CEF9A4CC}"/>
              </a:ext>
            </a:extLst>
          </p:cNvPr>
          <p:cNvPicPr>
            <a:picLocks noChangeAspect="1"/>
          </p:cNvPicPr>
          <p:nvPr/>
        </p:nvPicPr>
        <p:blipFill rotWithShape="1">
          <a:blip r:embed="rId3"/>
          <a:srcRect l="18550" r="17646"/>
          <a:stretch/>
        </p:blipFill>
        <p:spPr>
          <a:xfrm>
            <a:off x="2481219" y="2691239"/>
            <a:ext cx="2884891" cy="3025143"/>
          </a:xfrm>
          <a:prstGeom prst="rect">
            <a:avLst/>
          </a:prstGeom>
        </p:spPr>
      </p:pic>
      <p:pic>
        <p:nvPicPr>
          <p:cNvPr id="6" name="Picture 6" descr="Logo, company name&#10;&#10;Description automatically generated">
            <a:extLst>
              <a:ext uri="{FF2B5EF4-FFF2-40B4-BE49-F238E27FC236}">
                <a16:creationId xmlns:a16="http://schemas.microsoft.com/office/drawing/2014/main" id="{91D6F66C-0098-4EC6-846B-71A6841642F7}"/>
              </a:ext>
            </a:extLst>
          </p:cNvPr>
          <p:cNvPicPr>
            <a:picLocks noGrp="1" noChangeAspect="1"/>
          </p:cNvPicPr>
          <p:nvPr>
            <p:ph idx="1"/>
          </p:nvPr>
        </p:nvPicPr>
        <p:blipFill>
          <a:blip r:embed="rId4"/>
          <a:stretch>
            <a:fillRect/>
          </a:stretch>
        </p:blipFill>
        <p:spPr>
          <a:xfrm>
            <a:off x="7771011" y="1764119"/>
            <a:ext cx="3020586" cy="4149879"/>
          </a:xfrm>
        </p:spPr>
      </p:pic>
    </p:spTree>
    <p:extLst>
      <p:ext uri="{BB962C8B-B14F-4D97-AF65-F5344CB8AC3E}">
        <p14:creationId xmlns:p14="http://schemas.microsoft.com/office/powerpoint/2010/main" val="31856587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E5C2BB-A269-4EBE-ABEA-C0B6620A1619}"/>
              </a:ext>
            </a:extLst>
          </p:cNvPr>
          <p:cNvSpPr>
            <a:spLocks noGrp="1"/>
          </p:cNvSpPr>
          <p:nvPr>
            <p:ph type="title"/>
          </p:nvPr>
        </p:nvSpPr>
        <p:spPr>
          <a:xfrm>
            <a:off x="1020724" y="558209"/>
            <a:ext cx="9542321" cy="795905"/>
          </a:xfrm>
        </p:spPr>
        <p:txBody>
          <a:bodyPr>
            <a:normAutofit/>
          </a:bodyPr>
          <a:lstStyle/>
          <a:p>
            <a:r>
              <a:rPr lang="en-GB" sz="3600" dirty="0">
                <a:solidFill>
                  <a:schemeClr val="accent1"/>
                </a:solidFill>
              </a:rPr>
              <a:t>EARLY DEVELOPMENT OF NEURAL PATHWAYS </a:t>
            </a:r>
          </a:p>
        </p:txBody>
      </p:sp>
      <p:sp>
        <p:nvSpPr>
          <p:cNvPr id="3" name="Content Placeholder 2">
            <a:extLst>
              <a:ext uri="{FF2B5EF4-FFF2-40B4-BE49-F238E27FC236}">
                <a16:creationId xmlns:a16="http://schemas.microsoft.com/office/drawing/2014/main" id="{BD570F35-A5E0-4D04-9337-75A57DAA9079}"/>
              </a:ext>
            </a:extLst>
          </p:cNvPr>
          <p:cNvSpPr>
            <a:spLocks noGrp="1"/>
          </p:cNvSpPr>
          <p:nvPr>
            <p:ph idx="1"/>
          </p:nvPr>
        </p:nvSpPr>
        <p:spPr>
          <a:xfrm>
            <a:off x="704424" y="1241034"/>
            <a:ext cx="10591866" cy="4187155"/>
          </a:xfrm>
        </p:spPr>
        <p:txBody>
          <a:bodyPr vert="horz" lIns="91440" tIns="45720" rIns="91440" bIns="45720" rtlCol="0" anchor="t">
            <a:noAutofit/>
          </a:bodyPr>
          <a:lstStyle/>
          <a:p>
            <a:r>
              <a:rPr lang="en-GB" sz="1800" dirty="0">
                <a:solidFill>
                  <a:srgbClr val="002060"/>
                </a:solidFill>
                <a:ea typeface="+mn-lt"/>
                <a:cs typeface="+mn-lt"/>
              </a:rPr>
              <a:t>Neurons are the core component of the brain and nervous system. A neurons function is a bit like electrical wires carrying information along their length, via electrical impulses. </a:t>
            </a:r>
            <a:endParaRPr lang="en-US" sz="1800">
              <a:solidFill>
                <a:srgbClr val="002060"/>
              </a:solidFill>
            </a:endParaRPr>
          </a:p>
          <a:p>
            <a:r>
              <a:rPr lang="en-GB" sz="1800" dirty="0">
                <a:solidFill>
                  <a:srgbClr val="002060"/>
                </a:solidFill>
                <a:ea typeface="+mn-lt"/>
                <a:cs typeface="+mn-lt"/>
              </a:rPr>
              <a:t>Synapses are minute gap between a neuron and another cell across which information is transmitted using chemical signals.</a:t>
            </a:r>
            <a:endParaRPr lang="en-GB" sz="1800">
              <a:solidFill>
                <a:srgbClr val="002060"/>
              </a:solidFill>
            </a:endParaRPr>
          </a:p>
          <a:p>
            <a:r>
              <a:rPr lang="en-GB" sz="1800" dirty="0">
                <a:solidFill>
                  <a:srgbClr val="002060"/>
                </a:solidFill>
                <a:ea typeface="+mn-lt"/>
                <a:cs typeface="+mn-lt"/>
              </a:rPr>
              <a:t>Myelination- Over time neural networks that are used particular frequently become myelinated and a pathway is formed. </a:t>
            </a:r>
            <a:endParaRPr lang="en-GB" sz="1800">
              <a:solidFill>
                <a:srgbClr val="002060"/>
              </a:solidFill>
              <a:ea typeface="+mn-lt"/>
              <a:cs typeface="+mn-lt"/>
            </a:endParaRPr>
          </a:p>
          <a:p>
            <a:r>
              <a:rPr lang="en-GB" sz="1800" dirty="0">
                <a:solidFill>
                  <a:srgbClr val="002060"/>
                </a:solidFill>
                <a:ea typeface="+mn-lt"/>
                <a:cs typeface="+mn-lt"/>
              </a:rPr>
              <a:t>Pruning- Synaptic processes that are underused fall away. </a:t>
            </a:r>
            <a:endParaRPr lang="en-GB" sz="1800">
              <a:solidFill>
                <a:srgbClr val="002060"/>
              </a:solidFill>
            </a:endParaRPr>
          </a:p>
          <a:p>
            <a:r>
              <a:rPr lang="en-GB" sz="1800" dirty="0">
                <a:solidFill>
                  <a:srgbClr val="002060"/>
                </a:solidFill>
                <a:ea typeface="+mn-lt"/>
                <a:cs typeface="+mn-lt"/>
              </a:rPr>
              <a:t>•Pruning and Myelination give the brain its </a:t>
            </a:r>
            <a:r>
              <a:rPr lang="en-GB" sz="1800" dirty="0" err="1">
                <a:solidFill>
                  <a:srgbClr val="002060"/>
                </a:solidFill>
                <a:ea typeface="+mn-lt"/>
                <a:cs typeface="+mn-lt"/>
              </a:rPr>
              <a:t>neuroplacity</a:t>
            </a:r>
            <a:r>
              <a:rPr lang="en-GB" sz="1800" dirty="0">
                <a:solidFill>
                  <a:srgbClr val="002060"/>
                </a:solidFill>
                <a:ea typeface="+mn-lt"/>
                <a:cs typeface="+mn-lt"/>
              </a:rPr>
              <a:t>.</a:t>
            </a:r>
            <a:endParaRPr lang="en-GB" sz="1800">
              <a:solidFill>
                <a:srgbClr val="002060"/>
              </a:solidFill>
            </a:endParaRPr>
          </a:p>
          <a:p>
            <a:r>
              <a:rPr lang="en-GB" sz="1800" dirty="0">
                <a:solidFill>
                  <a:srgbClr val="002060"/>
                </a:solidFill>
                <a:ea typeface="+mn-lt"/>
                <a:cs typeface="+mn-lt"/>
              </a:rPr>
              <a:t>•Birth- neurons unconnected, like the dangling wires of a Computer. </a:t>
            </a:r>
            <a:endParaRPr lang="en-GB" sz="1800">
              <a:solidFill>
                <a:srgbClr val="002060"/>
              </a:solidFill>
            </a:endParaRPr>
          </a:p>
          <a:p>
            <a:r>
              <a:rPr lang="en-GB" sz="1800" dirty="0">
                <a:solidFill>
                  <a:srgbClr val="002060"/>
                </a:solidFill>
                <a:ea typeface="+mn-lt"/>
                <a:cs typeface="+mn-lt"/>
              </a:rPr>
              <a:t>•By18 months some neuron formed </a:t>
            </a:r>
            <a:endParaRPr lang="en-GB" sz="1800">
              <a:solidFill>
                <a:srgbClr val="002060"/>
              </a:solidFill>
            </a:endParaRPr>
          </a:p>
          <a:p>
            <a:r>
              <a:rPr lang="en-GB" sz="1800" dirty="0">
                <a:solidFill>
                  <a:srgbClr val="002060"/>
                </a:solidFill>
                <a:ea typeface="+mn-lt"/>
                <a:cs typeface="+mn-lt"/>
              </a:rPr>
              <a:t>•18m-3years - A child connections have become more complex and the pruning has begun.</a:t>
            </a:r>
            <a:endParaRPr lang="en-GB" sz="1800">
              <a:solidFill>
                <a:srgbClr val="002060"/>
              </a:solidFill>
            </a:endParaRPr>
          </a:p>
          <a:p>
            <a:r>
              <a:rPr lang="en-GB" sz="1800" dirty="0">
                <a:solidFill>
                  <a:srgbClr val="002060"/>
                </a:solidFill>
                <a:ea typeface="+mn-lt"/>
                <a:cs typeface="+mn-lt"/>
              </a:rPr>
              <a:t>•Adulthood- Overall number of neuron and connections are reduced and pathways have become myelinated. </a:t>
            </a:r>
            <a:endParaRPr lang="en-GB" sz="1800">
              <a:solidFill>
                <a:srgbClr val="002060"/>
              </a:solidFill>
            </a:endParaRPr>
          </a:p>
          <a:p>
            <a:r>
              <a:rPr lang="en-GB" sz="1800" dirty="0">
                <a:solidFill>
                  <a:srgbClr val="002060"/>
                </a:solidFill>
                <a:ea typeface="+mn-lt"/>
                <a:cs typeface="+mn-lt"/>
              </a:rPr>
              <a:t>•Repetitions – It takes about 500 or more repetitions to learn something new and form habits. </a:t>
            </a:r>
            <a:endParaRPr lang="en-GB" sz="1800">
              <a:solidFill>
                <a:srgbClr val="002060"/>
              </a:solidFill>
            </a:endParaRPr>
          </a:p>
          <a:p>
            <a:pPr algn="ctr"/>
            <a:r>
              <a:rPr lang="en-GB" sz="2400" dirty="0">
                <a:solidFill>
                  <a:srgbClr val="002060"/>
                </a:solidFill>
                <a:ea typeface="+mn-lt"/>
                <a:cs typeface="+mn-lt"/>
              </a:rPr>
              <a:t>In the context of thrive the children we work with will need  repeated relational experiences. To develop positive neural pathways.</a:t>
            </a:r>
            <a:endParaRPr lang="en-GB" sz="2400">
              <a:solidFill>
                <a:srgbClr val="002060"/>
              </a:solidFill>
            </a:endParaRPr>
          </a:p>
          <a:p>
            <a:endParaRPr lang="en-GB" dirty="0"/>
          </a:p>
        </p:txBody>
      </p:sp>
      <p:pic>
        <p:nvPicPr>
          <p:cNvPr id="9" name="Picture 8" descr="Tangled multi-coloured wire">
            <a:extLst>
              <a:ext uri="{FF2B5EF4-FFF2-40B4-BE49-F238E27FC236}">
                <a16:creationId xmlns:a16="http://schemas.microsoft.com/office/drawing/2014/main" id="{2C232415-D40F-44CC-94F5-44A025E54831}"/>
              </a:ext>
            </a:extLst>
          </p:cNvPr>
          <p:cNvPicPr>
            <a:picLocks noChangeAspect="1"/>
          </p:cNvPicPr>
          <p:nvPr/>
        </p:nvPicPr>
        <p:blipFill rotWithShape="1">
          <a:blip r:embed="rId2"/>
          <a:srcRect r="-2" b="15726"/>
          <a:stretch/>
        </p:blipFill>
        <p:spPr>
          <a:xfrm>
            <a:off x="8502165" y="2791757"/>
            <a:ext cx="3220539" cy="1807114"/>
          </a:xfrm>
          <a:prstGeom prst="rect">
            <a:avLst/>
          </a:prstGeom>
        </p:spPr>
      </p:pic>
      <p:pic>
        <p:nvPicPr>
          <p:cNvPr id="11" name="Picture 9" descr="Logo&#10;&#10;Description automatically generated">
            <a:extLst>
              <a:ext uri="{FF2B5EF4-FFF2-40B4-BE49-F238E27FC236}">
                <a16:creationId xmlns:a16="http://schemas.microsoft.com/office/drawing/2014/main" id="{CB896636-9908-4F97-8D19-4309978906EA}"/>
              </a:ext>
            </a:extLst>
          </p:cNvPr>
          <p:cNvPicPr>
            <a:picLocks noChangeAspect="1"/>
          </p:cNvPicPr>
          <p:nvPr/>
        </p:nvPicPr>
        <p:blipFill>
          <a:blip r:embed="rId3"/>
          <a:stretch>
            <a:fillRect/>
          </a:stretch>
        </p:blipFill>
        <p:spPr>
          <a:xfrm>
            <a:off x="10917110" y="446281"/>
            <a:ext cx="806047" cy="792736"/>
          </a:xfrm>
          <a:prstGeom prst="rect">
            <a:avLst/>
          </a:prstGeom>
        </p:spPr>
      </p:pic>
    </p:spTree>
    <p:extLst>
      <p:ext uri="{BB962C8B-B14F-4D97-AF65-F5344CB8AC3E}">
        <p14:creationId xmlns:p14="http://schemas.microsoft.com/office/powerpoint/2010/main" val="42557664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2" name="Freeform: Shape 23">
            <a:extLst>
              <a:ext uri="{FF2B5EF4-FFF2-40B4-BE49-F238E27FC236}">
                <a16:creationId xmlns:a16="http://schemas.microsoft.com/office/drawing/2014/main" id="{96A35EAA-ED80-4FF1-942C-82B1D483AF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33683" flipH="1">
            <a:off x="977627" y="481134"/>
            <a:ext cx="9378187" cy="5238589"/>
          </a:xfrm>
          <a:custGeom>
            <a:avLst/>
            <a:gdLst/>
            <a:ahLst/>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solidFill>
            <a:schemeClr val="bg1"/>
          </a:solidFill>
          <a:ln w="19050" cap="flat">
            <a:noFill/>
            <a:prstDash val="solid"/>
            <a:miter/>
          </a:ln>
        </p:spPr>
        <p:txBody>
          <a:bodyPr rtlCol="0" anchor="ctr"/>
          <a:lstStyle/>
          <a:p>
            <a:endParaRPr lang="en-US"/>
          </a:p>
        </p:txBody>
      </p:sp>
      <p:sp>
        <p:nvSpPr>
          <p:cNvPr id="33" name="Freeform: Shape 25">
            <a:extLst>
              <a:ext uri="{FF2B5EF4-FFF2-40B4-BE49-F238E27FC236}">
                <a16:creationId xmlns:a16="http://schemas.microsoft.com/office/drawing/2014/main" id="{D415F49B-3CBC-46CF-AFB5-988852D04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33683" flipH="1">
            <a:off x="1010574" y="456230"/>
            <a:ext cx="9378187" cy="5238589"/>
          </a:xfrm>
          <a:custGeom>
            <a:avLst/>
            <a:gdLst/>
            <a:ahLst/>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noFill/>
          <a:ln w="19050" cap="flat">
            <a:solidFill>
              <a:schemeClr val="tx1"/>
            </a:solidFill>
            <a:prstDash val="solid"/>
            <a:miter/>
          </a:ln>
        </p:spPr>
        <p:txBody>
          <a:bodyPr rtlCol="0" anchor="ctr"/>
          <a:lstStyle/>
          <a:p>
            <a:endParaRPr lang="en-US"/>
          </a:p>
        </p:txBody>
      </p:sp>
      <p:sp useBgFill="1">
        <p:nvSpPr>
          <p:cNvPr id="34" name="Rectangle 27">
            <a:extLst>
              <a:ext uri="{FF2B5EF4-FFF2-40B4-BE49-F238E27FC236}">
                <a16:creationId xmlns:a16="http://schemas.microsoft.com/office/drawing/2014/main" id="{76FB0F23-3B45-4057-92D7-60A175991BC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id="{F9BEB0B9-D9A7-469D-B89D-58FD4237F9A7}"/>
              </a:ext>
            </a:extLst>
          </p:cNvPr>
          <p:cNvSpPr txBox="1"/>
          <p:nvPr/>
        </p:nvSpPr>
        <p:spPr>
          <a:xfrm>
            <a:off x="766940" y="5662868"/>
            <a:ext cx="10658121" cy="985152"/>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fontScale="77500" lnSpcReduction="20000"/>
          </a:bodyPr>
          <a:lstStyle/>
          <a:p>
            <a:pPr algn="ctr">
              <a:spcBef>
                <a:spcPct val="0"/>
              </a:spcBef>
              <a:spcAft>
                <a:spcPts val="600"/>
              </a:spcAft>
            </a:pPr>
            <a:r>
              <a:rPr lang="en-US" sz="4800" b="1" spc="100" dirty="0">
                <a:solidFill>
                  <a:srgbClr val="0070C0"/>
                </a:solidFill>
                <a:latin typeface="Aharoni"/>
                <a:ea typeface="+mj-ea"/>
                <a:cs typeface="Aharoni"/>
              </a:rPr>
              <a:t>What the stages of development look like</a:t>
            </a:r>
          </a:p>
        </p:txBody>
      </p:sp>
      <p:sp>
        <p:nvSpPr>
          <p:cNvPr id="35" name="Freeform: Shape 29">
            <a:extLst>
              <a:ext uri="{FF2B5EF4-FFF2-40B4-BE49-F238E27FC236}">
                <a16:creationId xmlns:a16="http://schemas.microsoft.com/office/drawing/2014/main" id="{19953613-5A5A-4383-B8C2-6A202946FB3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0" cy="4291217"/>
          </a:xfrm>
          <a:custGeom>
            <a:avLst/>
            <a:gdLst>
              <a:gd name="connsiteX0" fmla="*/ 11939278 w 12192000"/>
              <a:gd name="connsiteY0" fmla="*/ 4505678 h 4505788"/>
              <a:gd name="connsiteX1" fmla="*/ 11424827 w 12192000"/>
              <a:gd name="connsiteY1" fmla="*/ 4495007 h 4505788"/>
              <a:gd name="connsiteX2" fmla="*/ 10611484 w 12192000"/>
              <a:gd name="connsiteY2" fmla="*/ 4501297 h 4505788"/>
              <a:gd name="connsiteX3" fmla="*/ 1537138 w 12192000"/>
              <a:gd name="connsiteY3" fmla="*/ 4479019 h 4505788"/>
              <a:gd name="connsiteX4" fmla="*/ 113174 w 12192000"/>
              <a:gd name="connsiteY4" fmla="*/ 4461702 h 4505788"/>
              <a:gd name="connsiteX5" fmla="*/ 0 w 12192000"/>
              <a:gd name="connsiteY5" fmla="*/ 4459468 h 4505788"/>
              <a:gd name="connsiteX6" fmla="*/ 0 w 12192000"/>
              <a:gd name="connsiteY6" fmla="*/ 0 h 4505788"/>
              <a:gd name="connsiteX7" fmla="*/ 12192000 w 12192000"/>
              <a:gd name="connsiteY7" fmla="*/ 0 h 4505788"/>
              <a:gd name="connsiteX8" fmla="*/ 12192000 w 12192000"/>
              <a:gd name="connsiteY8" fmla="*/ 4499412 h 4505788"/>
              <a:gd name="connsiteX9" fmla="*/ 12183330 w 12192000"/>
              <a:gd name="connsiteY9" fmla="*/ 4500309 h 4505788"/>
              <a:gd name="connsiteX10" fmla="*/ 11983621 w 12192000"/>
              <a:gd name="connsiteY10" fmla="*/ 4505604 h 4505788"/>
              <a:gd name="connsiteX11" fmla="*/ 11939278 w 12192000"/>
              <a:gd name="connsiteY11" fmla="*/ 4505678 h 4505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4505788">
                <a:moveTo>
                  <a:pt x="11939278" y="4505678"/>
                </a:moveTo>
                <a:cubicBezTo>
                  <a:pt x="11817135" y="4504551"/>
                  <a:pt x="11574433" y="4495156"/>
                  <a:pt x="11424827" y="4495007"/>
                </a:cubicBezTo>
                <a:cubicBezTo>
                  <a:pt x="11139862" y="4494723"/>
                  <a:pt x="10930345" y="4504998"/>
                  <a:pt x="10611484" y="4501297"/>
                </a:cubicBezTo>
                <a:cubicBezTo>
                  <a:pt x="8176893" y="4532664"/>
                  <a:pt x="4168459" y="4370065"/>
                  <a:pt x="1537138" y="4479019"/>
                </a:cubicBezTo>
                <a:cubicBezTo>
                  <a:pt x="755355" y="4495523"/>
                  <a:pt x="519578" y="4472425"/>
                  <a:pt x="113174" y="4461702"/>
                </a:cubicBezTo>
                <a:lnTo>
                  <a:pt x="0" y="4459468"/>
                </a:lnTo>
                <a:lnTo>
                  <a:pt x="0" y="0"/>
                </a:lnTo>
                <a:lnTo>
                  <a:pt x="12192000" y="0"/>
                </a:lnTo>
                <a:lnTo>
                  <a:pt x="12192000" y="4499412"/>
                </a:lnTo>
                <a:lnTo>
                  <a:pt x="12183330" y="4500309"/>
                </a:lnTo>
                <a:cubicBezTo>
                  <a:pt x="12145326" y="4501926"/>
                  <a:pt x="12084089" y="4500034"/>
                  <a:pt x="11983621" y="4505604"/>
                </a:cubicBezTo>
                <a:cubicBezTo>
                  <a:pt x="11971715" y="4505831"/>
                  <a:pt x="11956727" y="4505839"/>
                  <a:pt x="11939278" y="4505678"/>
                </a:cubicBezTo>
                <a:close/>
              </a:path>
            </a:pathLst>
          </a:custGeom>
          <a:solidFill>
            <a:srgbClr val="FFFFFF"/>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Tangled multi-coloured wire">
            <a:extLst>
              <a:ext uri="{FF2B5EF4-FFF2-40B4-BE49-F238E27FC236}">
                <a16:creationId xmlns:a16="http://schemas.microsoft.com/office/drawing/2014/main" id="{6BB4A01F-F324-4AA3-9F46-F8DACDEB3F26}"/>
              </a:ext>
            </a:extLst>
          </p:cNvPr>
          <p:cNvPicPr>
            <a:picLocks noChangeAspect="1"/>
          </p:cNvPicPr>
          <p:nvPr/>
        </p:nvPicPr>
        <p:blipFill rotWithShape="1">
          <a:blip r:embed="rId2"/>
          <a:srcRect r="-2" b="15726"/>
          <a:stretch/>
        </p:blipFill>
        <p:spPr>
          <a:xfrm>
            <a:off x="8585997" y="1941501"/>
            <a:ext cx="2962533" cy="1668315"/>
          </a:xfrm>
          <a:prstGeom prst="rect">
            <a:avLst/>
          </a:prstGeom>
        </p:spPr>
      </p:pic>
      <p:pic>
        <p:nvPicPr>
          <p:cNvPr id="12" name="Picture 9" descr="Logo&#10;&#10;Description automatically generated">
            <a:extLst>
              <a:ext uri="{FF2B5EF4-FFF2-40B4-BE49-F238E27FC236}">
                <a16:creationId xmlns:a16="http://schemas.microsoft.com/office/drawing/2014/main" id="{3A3F926C-0B24-4D17-8197-FB375FF28843}"/>
              </a:ext>
            </a:extLst>
          </p:cNvPr>
          <p:cNvPicPr>
            <a:picLocks noChangeAspect="1"/>
          </p:cNvPicPr>
          <p:nvPr/>
        </p:nvPicPr>
        <p:blipFill>
          <a:blip r:embed="rId3"/>
          <a:stretch>
            <a:fillRect/>
          </a:stretch>
        </p:blipFill>
        <p:spPr>
          <a:xfrm>
            <a:off x="10917110" y="446281"/>
            <a:ext cx="806047" cy="792736"/>
          </a:xfrm>
          <a:prstGeom prst="rect">
            <a:avLst/>
          </a:prstGeom>
        </p:spPr>
      </p:pic>
      <p:pic>
        <p:nvPicPr>
          <p:cNvPr id="2" name="Picture 2" descr="Table&#10;&#10;Description automatically generated">
            <a:extLst>
              <a:ext uri="{FF2B5EF4-FFF2-40B4-BE49-F238E27FC236}">
                <a16:creationId xmlns:a16="http://schemas.microsoft.com/office/drawing/2014/main" id="{116314E3-AF89-40CD-A760-85A1A78F9D92}"/>
              </a:ext>
            </a:extLst>
          </p:cNvPr>
          <p:cNvPicPr>
            <a:picLocks noChangeAspect="1"/>
          </p:cNvPicPr>
          <p:nvPr/>
        </p:nvPicPr>
        <p:blipFill>
          <a:blip r:embed="rId4"/>
          <a:stretch>
            <a:fillRect/>
          </a:stretch>
        </p:blipFill>
        <p:spPr>
          <a:xfrm>
            <a:off x="698740" y="417835"/>
            <a:ext cx="7070784" cy="5317840"/>
          </a:xfrm>
          <a:prstGeom prst="rect">
            <a:avLst/>
          </a:prstGeom>
        </p:spPr>
      </p:pic>
    </p:spTree>
    <p:extLst>
      <p:ext uri="{BB962C8B-B14F-4D97-AF65-F5344CB8AC3E}">
        <p14:creationId xmlns:p14="http://schemas.microsoft.com/office/powerpoint/2010/main" val="87245987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0" name="Freeform: Shape 11">
            <a:extLst>
              <a:ext uri="{FF2B5EF4-FFF2-40B4-BE49-F238E27FC236}">
                <a16:creationId xmlns:a16="http://schemas.microsoft.com/office/drawing/2014/main" id="{96A35EAA-ED80-4FF1-942C-82B1D483AF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33683" flipH="1">
            <a:off x="977627" y="481134"/>
            <a:ext cx="9378187" cy="5238589"/>
          </a:xfrm>
          <a:custGeom>
            <a:avLst/>
            <a:gdLst/>
            <a:ahLst/>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solidFill>
            <a:schemeClr val="bg1"/>
          </a:solidFill>
          <a:ln w="19050" cap="flat">
            <a:noFill/>
            <a:prstDash val="solid"/>
            <a:miter/>
          </a:ln>
        </p:spPr>
        <p:txBody>
          <a:bodyPr rtlCol="0" anchor="ctr"/>
          <a:lstStyle/>
          <a:p>
            <a:endParaRPr lang="en-US"/>
          </a:p>
        </p:txBody>
      </p:sp>
      <p:sp>
        <p:nvSpPr>
          <p:cNvPr id="21" name="Freeform: Shape 13">
            <a:extLst>
              <a:ext uri="{FF2B5EF4-FFF2-40B4-BE49-F238E27FC236}">
                <a16:creationId xmlns:a16="http://schemas.microsoft.com/office/drawing/2014/main" id="{D415F49B-3CBC-46CF-AFB5-988852D04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33683" flipH="1">
            <a:off x="1010574" y="456230"/>
            <a:ext cx="9378187" cy="5238589"/>
          </a:xfrm>
          <a:custGeom>
            <a:avLst/>
            <a:gdLst/>
            <a:ahLst/>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noFill/>
          <a:ln w="19050" cap="flat">
            <a:solidFill>
              <a:schemeClr val="tx1"/>
            </a:solidFill>
            <a:prstDash val="solid"/>
            <a:miter/>
          </a:ln>
        </p:spPr>
        <p:txBody>
          <a:bodyPr rtlCol="0" anchor="ctr"/>
          <a:lstStyle/>
          <a:p>
            <a:endParaRPr lang="en-US"/>
          </a:p>
        </p:txBody>
      </p:sp>
      <p:sp useBgFill="1">
        <p:nvSpPr>
          <p:cNvPr id="22" name="Rectangle 15">
            <a:extLst>
              <a:ext uri="{FF2B5EF4-FFF2-40B4-BE49-F238E27FC236}">
                <a16:creationId xmlns:a16="http://schemas.microsoft.com/office/drawing/2014/main" id="{4293528E-0CA3-4E56-B7A0-091C0AB0CBF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AF72E25-A111-46D0-A611-A17F7D29C741}"/>
              </a:ext>
            </a:extLst>
          </p:cNvPr>
          <p:cNvSpPr>
            <a:spLocks noGrp="1"/>
          </p:cNvSpPr>
          <p:nvPr>
            <p:ph type="title"/>
          </p:nvPr>
        </p:nvSpPr>
        <p:spPr>
          <a:xfrm>
            <a:off x="766940" y="4976537"/>
            <a:ext cx="10658121" cy="875980"/>
          </a:xfrm>
        </p:spPr>
        <p:txBody>
          <a:bodyPr vert="horz" lIns="91440" tIns="45720" rIns="91440" bIns="45720" rtlCol="0" anchor="ctr">
            <a:normAutofit/>
          </a:bodyPr>
          <a:lstStyle/>
          <a:p>
            <a:pPr algn="ctr"/>
            <a:r>
              <a:rPr lang="en-US" dirty="0">
                <a:solidFill>
                  <a:srgbClr val="0070C0"/>
                </a:solidFill>
              </a:rPr>
              <a:t>Holes in our development </a:t>
            </a:r>
          </a:p>
        </p:txBody>
      </p:sp>
      <p:sp>
        <p:nvSpPr>
          <p:cNvPr id="23" name="Freeform: Shape 17">
            <a:extLst>
              <a:ext uri="{FF2B5EF4-FFF2-40B4-BE49-F238E27FC236}">
                <a16:creationId xmlns:a16="http://schemas.microsoft.com/office/drawing/2014/main" id="{F778232E-C75B-4B3C-9201-81C0775715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21711" y="313659"/>
            <a:ext cx="11418399" cy="4399017"/>
          </a:xfrm>
          <a:custGeom>
            <a:avLst/>
            <a:gdLst>
              <a:gd name="connsiteX0" fmla="*/ 7142118 w 7680682"/>
              <a:gd name="connsiteY0" fmla="*/ 6405352 h 6405386"/>
              <a:gd name="connsiteX1" fmla="*/ 6552830 w 7680682"/>
              <a:gd name="connsiteY1" fmla="*/ 6396252 h 6405386"/>
              <a:gd name="connsiteX2" fmla="*/ 987782 w 7680682"/>
              <a:gd name="connsiteY2" fmla="*/ 6365722 h 6405386"/>
              <a:gd name="connsiteX3" fmla="*/ 0 w 7680682"/>
              <a:gd name="connsiteY3" fmla="*/ 6336938 h 6405386"/>
              <a:gd name="connsiteX4" fmla="*/ 0 w 7680682"/>
              <a:gd name="connsiteY4" fmla="*/ 32372 h 6405386"/>
              <a:gd name="connsiteX5" fmla="*/ 157934 w 7680682"/>
              <a:gd name="connsiteY5" fmla="*/ 32797 h 6405386"/>
              <a:gd name="connsiteX6" fmla="*/ 6431319 w 7680682"/>
              <a:gd name="connsiteY6" fmla="*/ 0 h 6405386"/>
              <a:gd name="connsiteX7" fmla="*/ 7631470 w 7680682"/>
              <a:gd name="connsiteY7" fmla="*/ 30531 h 6405386"/>
              <a:gd name="connsiteX8" fmla="*/ 7560032 w 7680682"/>
              <a:gd name="connsiteY8" fmla="*/ 6274128 h 6405386"/>
              <a:gd name="connsiteX9" fmla="*/ 7394324 w 7680682"/>
              <a:gd name="connsiteY9" fmla="*/ 6402154 h 6405386"/>
              <a:gd name="connsiteX10" fmla="*/ 7142118 w 7680682"/>
              <a:gd name="connsiteY10" fmla="*/ 6405352 h 6405386"/>
              <a:gd name="connsiteX0" fmla="*/ 7142118 w 7680682"/>
              <a:gd name="connsiteY0" fmla="*/ 6433518 h 6433552"/>
              <a:gd name="connsiteX1" fmla="*/ 6552830 w 7680682"/>
              <a:gd name="connsiteY1" fmla="*/ 6424418 h 6433552"/>
              <a:gd name="connsiteX2" fmla="*/ 987782 w 7680682"/>
              <a:gd name="connsiteY2" fmla="*/ 6393888 h 6433552"/>
              <a:gd name="connsiteX3" fmla="*/ 0 w 7680682"/>
              <a:gd name="connsiteY3" fmla="*/ 6365104 h 6433552"/>
              <a:gd name="connsiteX4" fmla="*/ 0 w 7680682"/>
              <a:gd name="connsiteY4" fmla="*/ 60538 h 6433552"/>
              <a:gd name="connsiteX5" fmla="*/ 233782 w 7680682"/>
              <a:gd name="connsiteY5" fmla="*/ 0 h 6433552"/>
              <a:gd name="connsiteX6" fmla="*/ 6431319 w 7680682"/>
              <a:gd name="connsiteY6" fmla="*/ 28166 h 6433552"/>
              <a:gd name="connsiteX7" fmla="*/ 7631470 w 7680682"/>
              <a:gd name="connsiteY7" fmla="*/ 58697 h 6433552"/>
              <a:gd name="connsiteX8" fmla="*/ 7560032 w 7680682"/>
              <a:gd name="connsiteY8" fmla="*/ 6302294 h 6433552"/>
              <a:gd name="connsiteX9" fmla="*/ 7394324 w 7680682"/>
              <a:gd name="connsiteY9" fmla="*/ 6430320 h 6433552"/>
              <a:gd name="connsiteX10" fmla="*/ 7142118 w 7680682"/>
              <a:gd name="connsiteY10" fmla="*/ 6433518 h 6433552"/>
              <a:gd name="connsiteX0" fmla="*/ 7142118 w 7680682"/>
              <a:gd name="connsiteY0" fmla="*/ 6433518 h 6433552"/>
              <a:gd name="connsiteX1" fmla="*/ 6552830 w 7680682"/>
              <a:gd name="connsiteY1" fmla="*/ 6424418 h 6433552"/>
              <a:gd name="connsiteX2" fmla="*/ 987782 w 7680682"/>
              <a:gd name="connsiteY2" fmla="*/ 6393888 h 6433552"/>
              <a:gd name="connsiteX3" fmla="*/ 0 w 7680682"/>
              <a:gd name="connsiteY3" fmla="*/ 6365104 h 6433552"/>
              <a:gd name="connsiteX4" fmla="*/ 42138 w 7680682"/>
              <a:gd name="connsiteY4" fmla="*/ 40219 h 6433552"/>
              <a:gd name="connsiteX5" fmla="*/ 233782 w 7680682"/>
              <a:gd name="connsiteY5" fmla="*/ 0 h 6433552"/>
              <a:gd name="connsiteX6" fmla="*/ 6431319 w 7680682"/>
              <a:gd name="connsiteY6" fmla="*/ 28166 h 6433552"/>
              <a:gd name="connsiteX7" fmla="*/ 7631470 w 7680682"/>
              <a:gd name="connsiteY7" fmla="*/ 58697 h 6433552"/>
              <a:gd name="connsiteX8" fmla="*/ 7560032 w 7680682"/>
              <a:gd name="connsiteY8" fmla="*/ 6302294 h 6433552"/>
              <a:gd name="connsiteX9" fmla="*/ 7394324 w 7680682"/>
              <a:gd name="connsiteY9" fmla="*/ 6430320 h 6433552"/>
              <a:gd name="connsiteX10" fmla="*/ 7142118 w 7680682"/>
              <a:gd name="connsiteY10" fmla="*/ 6433518 h 6433552"/>
              <a:gd name="connsiteX0" fmla="*/ 7149875 w 7688439"/>
              <a:gd name="connsiteY0" fmla="*/ 6433518 h 6433552"/>
              <a:gd name="connsiteX1" fmla="*/ 6560587 w 7688439"/>
              <a:gd name="connsiteY1" fmla="*/ 6424418 h 6433552"/>
              <a:gd name="connsiteX2" fmla="*/ 995539 w 7688439"/>
              <a:gd name="connsiteY2" fmla="*/ 6393888 h 6433552"/>
              <a:gd name="connsiteX3" fmla="*/ 7757 w 7688439"/>
              <a:gd name="connsiteY3" fmla="*/ 6365104 h 6433552"/>
              <a:gd name="connsiteX4" fmla="*/ 49895 w 7688439"/>
              <a:gd name="connsiteY4" fmla="*/ 40219 h 6433552"/>
              <a:gd name="connsiteX5" fmla="*/ 241539 w 7688439"/>
              <a:gd name="connsiteY5" fmla="*/ 0 h 6433552"/>
              <a:gd name="connsiteX6" fmla="*/ 6439076 w 7688439"/>
              <a:gd name="connsiteY6" fmla="*/ 28166 h 6433552"/>
              <a:gd name="connsiteX7" fmla="*/ 7639227 w 7688439"/>
              <a:gd name="connsiteY7" fmla="*/ 58697 h 6433552"/>
              <a:gd name="connsiteX8" fmla="*/ 7567789 w 7688439"/>
              <a:gd name="connsiteY8" fmla="*/ 6302294 h 6433552"/>
              <a:gd name="connsiteX9" fmla="*/ 7402081 w 7688439"/>
              <a:gd name="connsiteY9" fmla="*/ 6430320 h 6433552"/>
              <a:gd name="connsiteX10" fmla="*/ 7149875 w 7688439"/>
              <a:gd name="connsiteY10" fmla="*/ 6433518 h 6433552"/>
              <a:gd name="connsiteX0" fmla="*/ 7149875 w 7664186"/>
              <a:gd name="connsiteY0" fmla="*/ 6433518 h 6433552"/>
              <a:gd name="connsiteX1" fmla="*/ 6560587 w 7664186"/>
              <a:gd name="connsiteY1" fmla="*/ 6424418 h 6433552"/>
              <a:gd name="connsiteX2" fmla="*/ 995539 w 7664186"/>
              <a:gd name="connsiteY2" fmla="*/ 6393888 h 6433552"/>
              <a:gd name="connsiteX3" fmla="*/ 7757 w 7664186"/>
              <a:gd name="connsiteY3" fmla="*/ 6365104 h 6433552"/>
              <a:gd name="connsiteX4" fmla="*/ 49895 w 7664186"/>
              <a:gd name="connsiteY4" fmla="*/ 40219 h 6433552"/>
              <a:gd name="connsiteX5" fmla="*/ 241539 w 7664186"/>
              <a:gd name="connsiteY5" fmla="*/ 0 h 6433552"/>
              <a:gd name="connsiteX6" fmla="*/ 6439076 w 7664186"/>
              <a:gd name="connsiteY6" fmla="*/ 28166 h 6433552"/>
              <a:gd name="connsiteX7" fmla="*/ 7639227 w 7664186"/>
              <a:gd name="connsiteY7" fmla="*/ 58697 h 6433552"/>
              <a:gd name="connsiteX8" fmla="*/ 7567789 w 7664186"/>
              <a:gd name="connsiteY8" fmla="*/ 6302294 h 6433552"/>
              <a:gd name="connsiteX9" fmla="*/ 7402081 w 7664186"/>
              <a:gd name="connsiteY9" fmla="*/ 6430320 h 6433552"/>
              <a:gd name="connsiteX10" fmla="*/ 7149875 w 7664186"/>
              <a:gd name="connsiteY10" fmla="*/ 6433518 h 6433552"/>
              <a:gd name="connsiteX0" fmla="*/ 7149875 w 7657158"/>
              <a:gd name="connsiteY0" fmla="*/ 6433518 h 6433552"/>
              <a:gd name="connsiteX1" fmla="*/ 6560587 w 7657158"/>
              <a:gd name="connsiteY1" fmla="*/ 6424418 h 6433552"/>
              <a:gd name="connsiteX2" fmla="*/ 995539 w 7657158"/>
              <a:gd name="connsiteY2" fmla="*/ 6393888 h 6433552"/>
              <a:gd name="connsiteX3" fmla="*/ 7757 w 7657158"/>
              <a:gd name="connsiteY3" fmla="*/ 6365104 h 6433552"/>
              <a:gd name="connsiteX4" fmla="*/ 49895 w 7657158"/>
              <a:gd name="connsiteY4" fmla="*/ 40219 h 6433552"/>
              <a:gd name="connsiteX5" fmla="*/ 241539 w 7657158"/>
              <a:gd name="connsiteY5" fmla="*/ 0 h 6433552"/>
              <a:gd name="connsiteX6" fmla="*/ 6439076 w 7657158"/>
              <a:gd name="connsiteY6" fmla="*/ 28166 h 6433552"/>
              <a:gd name="connsiteX7" fmla="*/ 7639227 w 7657158"/>
              <a:gd name="connsiteY7" fmla="*/ 58697 h 6433552"/>
              <a:gd name="connsiteX8" fmla="*/ 7567789 w 7657158"/>
              <a:gd name="connsiteY8" fmla="*/ 6302294 h 6433552"/>
              <a:gd name="connsiteX9" fmla="*/ 7402081 w 7657158"/>
              <a:gd name="connsiteY9" fmla="*/ 6430320 h 6433552"/>
              <a:gd name="connsiteX10" fmla="*/ 7149875 w 7657158"/>
              <a:gd name="connsiteY10" fmla="*/ 6433518 h 6433552"/>
              <a:gd name="connsiteX0" fmla="*/ 7149875 w 7661310"/>
              <a:gd name="connsiteY0" fmla="*/ 6433518 h 6452113"/>
              <a:gd name="connsiteX1" fmla="*/ 6560587 w 7661310"/>
              <a:gd name="connsiteY1" fmla="*/ 6424418 h 6452113"/>
              <a:gd name="connsiteX2" fmla="*/ 995539 w 7661310"/>
              <a:gd name="connsiteY2" fmla="*/ 6393888 h 6452113"/>
              <a:gd name="connsiteX3" fmla="*/ 7757 w 7661310"/>
              <a:gd name="connsiteY3" fmla="*/ 6365104 h 6452113"/>
              <a:gd name="connsiteX4" fmla="*/ 49895 w 7661310"/>
              <a:gd name="connsiteY4" fmla="*/ 40219 h 6452113"/>
              <a:gd name="connsiteX5" fmla="*/ 241539 w 7661310"/>
              <a:gd name="connsiteY5" fmla="*/ 0 h 6452113"/>
              <a:gd name="connsiteX6" fmla="*/ 6439076 w 7661310"/>
              <a:gd name="connsiteY6" fmla="*/ 28166 h 6452113"/>
              <a:gd name="connsiteX7" fmla="*/ 7639227 w 7661310"/>
              <a:gd name="connsiteY7" fmla="*/ 58697 h 6452113"/>
              <a:gd name="connsiteX8" fmla="*/ 7589645 w 7661310"/>
              <a:gd name="connsiteY8" fmla="*/ 6366021 h 6452113"/>
              <a:gd name="connsiteX9" fmla="*/ 7402081 w 7661310"/>
              <a:gd name="connsiteY9" fmla="*/ 6430320 h 6452113"/>
              <a:gd name="connsiteX10" fmla="*/ 7149875 w 7661310"/>
              <a:gd name="connsiteY10" fmla="*/ 6433518 h 6452113"/>
              <a:gd name="connsiteX0" fmla="*/ 7149875 w 7657523"/>
              <a:gd name="connsiteY0" fmla="*/ 6433518 h 6452112"/>
              <a:gd name="connsiteX1" fmla="*/ 6560587 w 7657523"/>
              <a:gd name="connsiteY1" fmla="*/ 6424418 h 6452112"/>
              <a:gd name="connsiteX2" fmla="*/ 995539 w 7657523"/>
              <a:gd name="connsiteY2" fmla="*/ 6393888 h 6452112"/>
              <a:gd name="connsiteX3" fmla="*/ 7757 w 7657523"/>
              <a:gd name="connsiteY3" fmla="*/ 6365104 h 6452112"/>
              <a:gd name="connsiteX4" fmla="*/ 49895 w 7657523"/>
              <a:gd name="connsiteY4" fmla="*/ 40219 h 6452112"/>
              <a:gd name="connsiteX5" fmla="*/ 241539 w 7657523"/>
              <a:gd name="connsiteY5" fmla="*/ 0 h 6452112"/>
              <a:gd name="connsiteX6" fmla="*/ 6439076 w 7657523"/>
              <a:gd name="connsiteY6" fmla="*/ 28166 h 6452112"/>
              <a:gd name="connsiteX7" fmla="*/ 7639227 w 7657523"/>
              <a:gd name="connsiteY7" fmla="*/ 58697 h 6452112"/>
              <a:gd name="connsiteX8" fmla="*/ 7589645 w 7657523"/>
              <a:gd name="connsiteY8" fmla="*/ 6366021 h 6452112"/>
              <a:gd name="connsiteX9" fmla="*/ 7402081 w 7657523"/>
              <a:gd name="connsiteY9" fmla="*/ 6430320 h 6452112"/>
              <a:gd name="connsiteX10" fmla="*/ 7149875 w 7657523"/>
              <a:gd name="connsiteY10" fmla="*/ 6433518 h 6452112"/>
              <a:gd name="connsiteX0" fmla="*/ 7149875 w 7639227"/>
              <a:gd name="connsiteY0" fmla="*/ 6433518 h 6452112"/>
              <a:gd name="connsiteX1" fmla="*/ 6560587 w 7639227"/>
              <a:gd name="connsiteY1" fmla="*/ 6424418 h 6452112"/>
              <a:gd name="connsiteX2" fmla="*/ 995539 w 7639227"/>
              <a:gd name="connsiteY2" fmla="*/ 6393888 h 6452112"/>
              <a:gd name="connsiteX3" fmla="*/ 7757 w 7639227"/>
              <a:gd name="connsiteY3" fmla="*/ 6365104 h 6452112"/>
              <a:gd name="connsiteX4" fmla="*/ 49895 w 7639227"/>
              <a:gd name="connsiteY4" fmla="*/ 40219 h 6452112"/>
              <a:gd name="connsiteX5" fmla="*/ 241539 w 7639227"/>
              <a:gd name="connsiteY5" fmla="*/ 0 h 6452112"/>
              <a:gd name="connsiteX6" fmla="*/ 6439076 w 7639227"/>
              <a:gd name="connsiteY6" fmla="*/ 28166 h 6452112"/>
              <a:gd name="connsiteX7" fmla="*/ 7639227 w 7639227"/>
              <a:gd name="connsiteY7" fmla="*/ 58697 h 6452112"/>
              <a:gd name="connsiteX8" fmla="*/ 7589645 w 7639227"/>
              <a:gd name="connsiteY8" fmla="*/ 6366021 h 6452112"/>
              <a:gd name="connsiteX9" fmla="*/ 7402081 w 7639227"/>
              <a:gd name="connsiteY9" fmla="*/ 6430320 h 6452112"/>
              <a:gd name="connsiteX10" fmla="*/ 7149875 w 7639227"/>
              <a:gd name="connsiteY10" fmla="*/ 6433518 h 6452112"/>
              <a:gd name="connsiteX0" fmla="*/ 7149875 w 7641711"/>
              <a:gd name="connsiteY0" fmla="*/ 6433518 h 6473199"/>
              <a:gd name="connsiteX1" fmla="*/ 6560587 w 7641711"/>
              <a:gd name="connsiteY1" fmla="*/ 6424418 h 6473199"/>
              <a:gd name="connsiteX2" fmla="*/ 995539 w 7641711"/>
              <a:gd name="connsiteY2" fmla="*/ 6393888 h 6473199"/>
              <a:gd name="connsiteX3" fmla="*/ 7757 w 7641711"/>
              <a:gd name="connsiteY3" fmla="*/ 6365104 h 6473199"/>
              <a:gd name="connsiteX4" fmla="*/ 49895 w 7641711"/>
              <a:gd name="connsiteY4" fmla="*/ 40219 h 6473199"/>
              <a:gd name="connsiteX5" fmla="*/ 241539 w 7641711"/>
              <a:gd name="connsiteY5" fmla="*/ 0 h 6473199"/>
              <a:gd name="connsiteX6" fmla="*/ 6439076 w 7641711"/>
              <a:gd name="connsiteY6" fmla="*/ 28166 h 6473199"/>
              <a:gd name="connsiteX7" fmla="*/ 7639227 w 7641711"/>
              <a:gd name="connsiteY7" fmla="*/ 58697 h 6473199"/>
              <a:gd name="connsiteX8" fmla="*/ 7618786 w 7641711"/>
              <a:gd name="connsiteY8" fmla="*/ 6397885 h 6473199"/>
              <a:gd name="connsiteX9" fmla="*/ 7402081 w 7641711"/>
              <a:gd name="connsiteY9" fmla="*/ 6430320 h 6473199"/>
              <a:gd name="connsiteX10" fmla="*/ 7149875 w 7641711"/>
              <a:gd name="connsiteY10" fmla="*/ 6433518 h 6473199"/>
              <a:gd name="connsiteX0" fmla="*/ 7149875 w 7641711"/>
              <a:gd name="connsiteY0" fmla="*/ 6433518 h 6438168"/>
              <a:gd name="connsiteX1" fmla="*/ 6560587 w 7641711"/>
              <a:gd name="connsiteY1" fmla="*/ 6424418 h 6438168"/>
              <a:gd name="connsiteX2" fmla="*/ 995539 w 7641711"/>
              <a:gd name="connsiteY2" fmla="*/ 6393888 h 6438168"/>
              <a:gd name="connsiteX3" fmla="*/ 7757 w 7641711"/>
              <a:gd name="connsiteY3" fmla="*/ 6365104 h 6438168"/>
              <a:gd name="connsiteX4" fmla="*/ 49895 w 7641711"/>
              <a:gd name="connsiteY4" fmla="*/ 40219 h 6438168"/>
              <a:gd name="connsiteX5" fmla="*/ 241539 w 7641711"/>
              <a:gd name="connsiteY5" fmla="*/ 0 h 6438168"/>
              <a:gd name="connsiteX6" fmla="*/ 6439076 w 7641711"/>
              <a:gd name="connsiteY6" fmla="*/ 28166 h 6438168"/>
              <a:gd name="connsiteX7" fmla="*/ 7639227 w 7641711"/>
              <a:gd name="connsiteY7" fmla="*/ 58697 h 6438168"/>
              <a:gd name="connsiteX8" fmla="*/ 7618786 w 7641711"/>
              <a:gd name="connsiteY8" fmla="*/ 6397885 h 6438168"/>
              <a:gd name="connsiteX9" fmla="*/ 7402081 w 7641711"/>
              <a:gd name="connsiteY9" fmla="*/ 6430320 h 6438168"/>
              <a:gd name="connsiteX10" fmla="*/ 7149875 w 7641711"/>
              <a:gd name="connsiteY10" fmla="*/ 6433518 h 6438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641711" h="6438168">
                <a:moveTo>
                  <a:pt x="7149875" y="6433518"/>
                </a:moveTo>
                <a:cubicBezTo>
                  <a:pt x="6975114" y="6433129"/>
                  <a:pt x="6756136" y="6429491"/>
                  <a:pt x="6560587" y="6424418"/>
                </a:cubicBezTo>
                <a:lnTo>
                  <a:pt x="995539" y="6393888"/>
                </a:lnTo>
                <a:lnTo>
                  <a:pt x="7757" y="6365104"/>
                </a:lnTo>
                <a:cubicBezTo>
                  <a:pt x="-20334" y="4216169"/>
                  <a:pt x="35849" y="2148514"/>
                  <a:pt x="49895" y="40219"/>
                </a:cubicBezTo>
                <a:lnTo>
                  <a:pt x="241539" y="0"/>
                </a:lnTo>
                <a:lnTo>
                  <a:pt x="6439076" y="28166"/>
                </a:lnTo>
                <a:cubicBezTo>
                  <a:pt x="6939139" y="58697"/>
                  <a:pt x="7296327" y="28165"/>
                  <a:pt x="7639227" y="58697"/>
                </a:cubicBezTo>
                <a:cubicBezTo>
                  <a:pt x="7638435" y="2070139"/>
                  <a:pt x="7653203" y="4107561"/>
                  <a:pt x="7618786" y="6397885"/>
                </a:cubicBezTo>
                <a:cubicBezTo>
                  <a:pt x="7625166" y="6478264"/>
                  <a:pt x="7566387" y="6409966"/>
                  <a:pt x="7402081" y="6430320"/>
                </a:cubicBezTo>
                <a:cubicBezTo>
                  <a:pt x="7343671" y="6432816"/>
                  <a:pt x="7254732" y="6433752"/>
                  <a:pt x="7149875" y="6433518"/>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7" descr="Chart&#10;&#10;Description automatically generated">
            <a:extLst>
              <a:ext uri="{FF2B5EF4-FFF2-40B4-BE49-F238E27FC236}">
                <a16:creationId xmlns:a16="http://schemas.microsoft.com/office/drawing/2014/main" id="{097A7753-91C4-4342-A5AA-555D61A4965C}"/>
              </a:ext>
            </a:extLst>
          </p:cNvPr>
          <p:cNvPicPr>
            <a:picLocks noGrp="1" noChangeAspect="1"/>
          </p:cNvPicPr>
          <p:nvPr>
            <p:ph idx="1"/>
          </p:nvPr>
        </p:nvPicPr>
        <p:blipFill>
          <a:blip r:embed="rId2"/>
          <a:stretch>
            <a:fillRect/>
          </a:stretch>
        </p:blipFill>
        <p:spPr>
          <a:xfrm>
            <a:off x="1345173" y="509581"/>
            <a:ext cx="9548392" cy="4010325"/>
          </a:xfrm>
          <a:prstGeom prst="rect">
            <a:avLst/>
          </a:prstGeom>
        </p:spPr>
      </p:pic>
      <p:pic>
        <p:nvPicPr>
          <p:cNvPr id="8" name="Picture 7" descr="Logo&#10;&#10;Description automatically generated">
            <a:extLst>
              <a:ext uri="{FF2B5EF4-FFF2-40B4-BE49-F238E27FC236}">
                <a16:creationId xmlns:a16="http://schemas.microsoft.com/office/drawing/2014/main" id="{A3E3655D-F5A5-4150-BD6E-8864959BBE04}"/>
              </a:ext>
            </a:extLst>
          </p:cNvPr>
          <p:cNvPicPr>
            <a:picLocks noChangeAspect="1"/>
          </p:cNvPicPr>
          <p:nvPr/>
        </p:nvPicPr>
        <p:blipFill>
          <a:blip r:embed="rId3"/>
          <a:stretch>
            <a:fillRect/>
          </a:stretch>
        </p:blipFill>
        <p:spPr>
          <a:xfrm>
            <a:off x="8645486" y="4975149"/>
            <a:ext cx="964198" cy="879000"/>
          </a:xfrm>
          <a:prstGeom prst="rect">
            <a:avLst/>
          </a:prstGeom>
        </p:spPr>
      </p:pic>
      <p:pic>
        <p:nvPicPr>
          <p:cNvPr id="9" name="Picture 8" descr="Tangled multi-coloured wire">
            <a:extLst>
              <a:ext uri="{FF2B5EF4-FFF2-40B4-BE49-F238E27FC236}">
                <a16:creationId xmlns:a16="http://schemas.microsoft.com/office/drawing/2014/main" id="{A8691F85-3EEF-4D86-85AE-5BA7475E8F67}"/>
              </a:ext>
            </a:extLst>
          </p:cNvPr>
          <p:cNvPicPr>
            <a:picLocks noChangeAspect="1"/>
          </p:cNvPicPr>
          <p:nvPr/>
        </p:nvPicPr>
        <p:blipFill rotWithShape="1">
          <a:blip r:embed="rId4"/>
          <a:srcRect l="13841" r="12935" b="-1"/>
          <a:stretch/>
        </p:blipFill>
        <p:spPr>
          <a:xfrm>
            <a:off x="416933" y="4758914"/>
            <a:ext cx="2174639" cy="1998444"/>
          </a:xfrm>
          <a:prstGeom prst="rect">
            <a:avLst/>
          </a:prstGeom>
        </p:spPr>
      </p:pic>
    </p:spTree>
    <p:extLst>
      <p:ext uri="{BB962C8B-B14F-4D97-AF65-F5344CB8AC3E}">
        <p14:creationId xmlns:p14="http://schemas.microsoft.com/office/powerpoint/2010/main" val="391149928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E2A96188-384C-4341-9EEB-967A9341C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280331C3-DDF5-48A9-8947-D71EAAFFAB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759171" y="-127077"/>
            <a:ext cx="6053827" cy="6948641"/>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solidFill>
            <a:schemeClr val="bg1"/>
          </a:solidFill>
          <a:ln w="1905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1E397C83-BF3F-4CD2-86AB-C7DB6D6A15DF}"/>
              </a:ext>
            </a:extLst>
          </p:cNvPr>
          <p:cNvSpPr>
            <a:spLocks noGrp="1"/>
          </p:cNvSpPr>
          <p:nvPr>
            <p:ph type="title"/>
          </p:nvPr>
        </p:nvSpPr>
        <p:spPr>
          <a:xfrm>
            <a:off x="848527" y="604801"/>
            <a:ext cx="5556425" cy="1531089"/>
          </a:xfrm>
        </p:spPr>
        <p:txBody>
          <a:bodyPr>
            <a:normAutofit/>
          </a:bodyPr>
          <a:lstStyle/>
          <a:p>
            <a:pPr algn="ctr"/>
            <a:r>
              <a:rPr lang="en-GB"/>
              <a:t>Interrupted development</a:t>
            </a:r>
          </a:p>
        </p:txBody>
      </p:sp>
      <p:pic>
        <p:nvPicPr>
          <p:cNvPr id="20" name="Picture 19" descr="Tangled multi-coloured wire">
            <a:extLst>
              <a:ext uri="{FF2B5EF4-FFF2-40B4-BE49-F238E27FC236}">
                <a16:creationId xmlns:a16="http://schemas.microsoft.com/office/drawing/2014/main" id="{A601F487-A668-489B-B01E-7C1A82F999BF}"/>
              </a:ext>
            </a:extLst>
          </p:cNvPr>
          <p:cNvPicPr>
            <a:picLocks noChangeAspect="1"/>
          </p:cNvPicPr>
          <p:nvPr/>
        </p:nvPicPr>
        <p:blipFill rotWithShape="1">
          <a:blip r:embed="rId2"/>
          <a:srcRect r="-2" b="15726"/>
          <a:stretch/>
        </p:blipFill>
        <p:spPr>
          <a:xfrm>
            <a:off x="7533555" y="2272908"/>
            <a:ext cx="4110419" cy="2312183"/>
          </a:xfrm>
          <a:prstGeom prst="rect">
            <a:avLst/>
          </a:prstGeom>
        </p:spPr>
      </p:pic>
      <p:sp>
        <p:nvSpPr>
          <p:cNvPr id="29" name="Freeform: Shape 28">
            <a:extLst>
              <a:ext uri="{FF2B5EF4-FFF2-40B4-BE49-F238E27FC236}">
                <a16:creationId xmlns:a16="http://schemas.microsoft.com/office/drawing/2014/main" id="{C535A640-1948-4AFD-A0B7-19AFDA955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806735" y="-157114"/>
            <a:ext cx="6053827" cy="6948641"/>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noFill/>
          <a:ln w="19050" cap="flat">
            <a:solidFill>
              <a:schemeClr val="tx1"/>
            </a:solidFill>
            <a:prstDash val="solid"/>
            <a:miter/>
          </a:ln>
        </p:spPr>
        <p:txBody>
          <a:bodyPr wrap="square" rtlCol="0" anchor="ctr">
            <a:noAutofit/>
          </a:bodyPr>
          <a:lstStyle/>
          <a:p>
            <a:endParaRPr lang="en-US"/>
          </a:p>
        </p:txBody>
      </p:sp>
      <p:graphicFrame>
        <p:nvGraphicFramePr>
          <p:cNvPr id="5" name="Content Placeholder 2">
            <a:extLst>
              <a:ext uri="{FF2B5EF4-FFF2-40B4-BE49-F238E27FC236}">
                <a16:creationId xmlns:a16="http://schemas.microsoft.com/office/drawing/2014/main" id="{89F65320-740C-48DB-B8C0-B87BF30FE4B4}"/>
              </a:ext>
            </a:extLst>
          </p:cNvPr>
          <p:cNvGraphicFramePr>
            <a:graphicFrameLocks noGrp="1"/>
          </p:cNvGraphicFramePr>
          <p:nvPr>
            <p:ph idx="1"/>
            <p:extLst>
              <p:ext uri="{D42A27DB-BD31-4B8C-83A1-F6EECF244321}">
                <p14:modId xmlns:p14="http://schemas.microsoft.com/office/powerpoint/2010/main" val="959656482"/>
              </p:ext>
            </p:extLst>
          </p:nvPr>
        </p:nvGraphicFramePr>
        <p:xfrm>
          <a:off x="1025057" y="2311400"/>
          <a:ext cx="5218487" cy="36522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38" name="Picture 9" descr="Logo&#10;&#10;Description automatically generated">
            <a:extLst>
              <a:ext uri="{FF2B5EF4-FFF2-40B4-BE49-F238E27FC236}">
                <a16:creationId xmlns:a16="http://schemas.microsoft.com/office/drawing/2014/main" id="{B81812DB-9960-4EA9-ADBE-970CBA995FFF}"/>
              </a:ext>
            </a:extLst>
          </p:cNvPr>
          <p:cNvPicPr>
            <a:picLocks noChangeAspect="1"/>
          </p:cNvPicPr>
          <p:nvPr/>
        </p:nvPicPr>
        <p:blipFill>
          <a:blip r:embed="rId8"/>
          <a:stretch>
            <a:fillRect/>
          </a:stretch>
        </p:blipFill>
        <p:spPr>
          <a:xfrm>
            <a:off x="10917110" y="446281"/>
            <a:ext cx="806047" cy="792736"/>
          </a:xfrm>
          <a:prstGeom prst="rect">
            <a:avLst/>
          </a:prstGeom>
        </p:spPr>
      </p:pic>
    </p:spTree>
    <p:extLst>
      <p:ext uri="{BB962C8B-B14F-4D97-AF65-F5344CB8AC3E}">
        <p14:creationId xmlns:p14="http://schemas.microsoft.com/office/powerpoint/2010/main" val="363537157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A96188-384C-4341-9EEB-967A9341C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280331C3-DDF5-48A9-8947-D71EAAFFAB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759171" y="-127077"/>
            <a:ext cx="6053827" cy="6948641"/>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solidFill>
            <a:schemeClr val="bg1"/>
          </a:solidFill>
          <a:ln w="1905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B4A7AC0A-4683-4EAD-8F68-30FDA7CE1B02}"/>
              </a:ext>
            </a:extLst>
          </p:cNvPr>
          <p:cNvSpPr>
            <a:spLocks noGrp="1"/>
          </p:cNvSpPr>
          <p:nvPr>
            <p:ph type="title"/>
          </p:nvPr>
        </p:nvSpPr>
        <p:spPr>
          <a:xfrm>
            <a:off x="848527" y="604801"/>
            <a:ext cx="5556425" cy="1531089"/>
          </a:xfrm>
        </p:spPr>
        <p:txBody>
          <a:bodyPr>
            <a:normAutofit/>
          </a:bodyPr>
          <a:lstStyle/>
          <a:p>
            <a:pPr algn="ctr">
              <a:lnSpc>
                <a:spcPct val="90000"/>
              </a:lnSpc>
            </a:pPr>
            <a:r>
              <a:rPr lang="en-GB" dirty="0">
                <a:solidFill>
                  <a:srgbClr val="0070C0"/>
                </a:solidFill>
              </a:rPr>
              <a:t>Triggers than can affect emotional development</a:t>
            </a:r>
            <a:endParaRPr lang="en-GB">
              <a:solidFill>
                <a:srgbClr val="0070C0"/>
              </a:solidFill>
            </a:endParaRPr>
          </a:p>
        </p:txBody>
      </p:sp>
      <p:sp>
        <p:nvSpPr>
          <p:cNvPr id="3" name="Content Placeholder 2">
            <a:extLst>
              <a:ext uri="{FF2B5EF4-FFF2-40B4-BE49-F238E27FC236}">
                <a16:creationId xmlns:a16="http://schemas.microsoft.com/office/drawing/2014/main" id="{74794655-E15F-45F8-B469-BB369CB09B20}"/>
              </a:ext>
            </a:extLst>
          </p:cNvPr>
          <p:cNvSpPr>
            <a:spLocks noGrp="1"/>
          </p:cNvSpPr>
          <p:nvPr>
            <p:ph idx="1"/>
          </p:nvPr>
        </p:nvSpPr>
        <p:spPr>
          <a:xfrm>
            <a:off x="1025057" y="2311400"/>
            <a:ext cx="5218487" cy="3652212"/>
          </a:xfrm>
        </p:spPr>
        <p:txBody>
          <a:bodyPr vert="horz" lIns="91440" tIns="45720" rIns="91440" bIns="45720" rtlCol="0" anchor="t">
            <a:normAutofit/>
          </a:bodyPr>
          <a:lstStyle/>
          <a:p>
            <a:pPr marL="457200" indent="-457200" algn="ctr">
              <a:buFont typeface="Arial"/>
              <a:buChar char="•"/>
            </a:pPr>
            <a:r>
              <a:rPr lang="en-GB" dirty="0">
                <a:solidFill>
                  <a:srgbClr val="002060"/>
                </a:solidFill>
              </a:rPr>
              <a:t>Loss/Bereavement</a:t>
            </a:r>
            <a:endParaRPr lang="en-US">
              <a:solidFill>
                <a:srgbClr val="002060"/>
              </a:solidFill>
            </a:endParaRPr>
          </a:p>
          <a:p>
            <a:pPr marL="457200" indent="-457200" algn="ctr">
              <a:buFont typeface="Arial"/>
              <a:buChar char="•"/>
            </a:pPr>
            <a:r>
              <a:rPr lang="en-GB" dirty="0">
                <a:solidFill>
                  <a:srgbClr val="002060"/>
                </a:solidFill>
              </a:rPr>
              <a:t>Separation </a:t>
            </a:r>
          </a:p>
          <a:p>
            <a:pPr marL="457200" indent="-457200" algn="ctr">
              <a:buFont typeface="Arial"/>
              <a:buChar char="•"/>
            </a:pPr>
            <a:r>
              <a:rPr lang="en-GB" dirty="0">
                <a:solidFill>
                  <a:srgbClr val="002060"/>
                </a:solidFill>
              </a:rPr>
              <a:t>Medical needs/treatments </a:t>
            </a:r>
          </a:p>
          <a:p>
            <a:pPr marL="457200" indent="-457200" algn="ctr">
              <a:buFont typeface="Arial"/>
              <a:buChar char="•"/>
            </a:pPr>
            <a:r>
              <a:rPr lang="en-GB" dirty="0">
                <a:solidFill>
                  <a:srgbClr val="002060"/>
                </a:solidFill>
              </a:rPr>
              <a:t>Trauma </a:t>
            </a:r>
          </a:p>
          <a:p>
            <a:pPr marL="457200" indent="-457200" algn="ctr">
              <a:buFont typeface="Arial"/>
              <a:buChar char="•"/>
            </a:pPr>
            <a:r>
              <a:rPr lang="en-GB" dirty="0">
                <a:solidFill>
                  <a:srgbClr val="002060"/>
                </a:solidFill>
              </a:rPr>
              <a:t>Gaps in sensory and relational experiences</a:t>
            </a:r>
          </a:p>
          <a:p>
            <a:pPr marL="457200" indent="-457200" algn="ctr">
              <a:buFont typeface="Arial"/>
              <a:buChar char="•"/>
            </a:pPr>
            <a:endParaRPr lang="en-GB"/>
          </a:p>
        </p:txBody>
      </p:sp>
      <p:pic>
        <p:nvPicPr>
          <p:cNvPr id="5" name="Picture 4" descr="Tangled multi-coloured wire">
            <a:extLst>
              <a:ext uri="{FF2B5EF4-FFF2-40B4-BE49-F238E27FC236}">
                <a16:creationId xmlns:a16="http://schemas.microsoft.com/office/drawing/2014/main" id="{74355569-4B28-47C4-9782-0F802585863B}"/>
              </a:ext>
            </a:extLst>
          </p:cNvPr>
          <p:cNvPicPr>
            <a:picLocks noChangeAspect="1"/>
          </p:cNvPicPr>
          <p:nvPr/>
        </p:nvPicPr>
        <p:blipFill rotWithShape="1">
          <a:blip r:embed="rId2"/>
          <a:srcRect r="-2" b="15726"/>
          <a:stretch/>
        </p:blipFill>
        <p:spPr>
          <a:xfrm>
            <a:off x="7533555" y="2272908"/>
            <a:ext cx="4110419" cy="2312183"/>
          </a:xfrm>
          <a:prstGeom prst="rect">
            <a:avLst/>
          </a:prstGeom>
        </p:spPr>
      </p:pic>
      <p:sp>
        <p:nvSpPr>
          <p:cNvPr id="14" name="Freeform: Shape 13">
            <a:extLst>
              <a:ext uri="{FF2B5EF4-FFF2-40B4-BE49-F238E27FC236}">
                <a16:creationId xmlns:a16="http://schemas.microsoft.com/office/drawing/2014/main" id="{C535A640-1948-4AFD-A0B7-19AFDA955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806735" y="-157114"/>
            <a:ext cx="6053827" cy="6948641"/>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noFill/>
          <a:ln w="19050" cap="flat">
            <a:solidFill>
              <a:schemeClr val="tx1"/>
            </a:solidFill>
            <a:prstDash val="solid"/>
            <a:miter/>
          </a:ln>
        </p:spPr>
        <p:txBody>
          <a:bodyPr wrap="square" rtlCol="0" anchor="ctr">
            <a:noAutofit/>
          </a:bodyPr>
          <a:lstStyle/>
          <a:p>
            <a:endParaRPr lang="en-US"/>
          </a:p>
        </p:txBody>
      </p:sp>
      <p:pic>
        <p:nvPicPr>
          <p:cNvPr id="6" name="Picture 5" descr="Logo&#10;&#10;Description automatically generated">
            <a:extLst>
              <a:ext uri="{FF2B5EF4-FFF2-40B4-BE49-F238E27FC236}">
                <a16:creationId xmlns:a16="http://schemas.microsoft.com/office/drawing/2014/main" id="{22DDE6CE-DD40-4C00-9862-DA07D922E10B}"/>
              </a:ext>
            </a:extLst>
          </p:cNvPr>
          <p:cNvPicPr>
            <a:picLocks noChangeAspect="1"/>
          </p:cNvPicPr>
          <p:nvPr/>
        </p:nvPicPr>
        <p:blipFill>
          <a:blip r:embed="rId3"/>
          <a:stretch>
            <a:fillRect/>
          </a:stretch>
        </p:blipFill>
        <p:spPr>
          <a:xfrm>
            <a:off x="10873976" y="5147676"/>
            <a:ext cx="906689" cy="821491"/>
          </a:xfrm>
          <a:prstGeom prst="rect">
            <a:avLst/>
          </a:prstGeom>
        </p:spPr>
      </p:pic>
    </p:spTree>
    <p:extLst>
      <p:ext uri="{BB962C8B-B14F-4D97-AF65-F5344CB8AC3E}">
        <p14:creationId xmlns:p14="http://schemas.microsoft.com/office/powerpoint/2010/main" val="276726996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32" name="Rectangle 23">
            <a:extLst>
              <a:ext uri="{FF2B5EF4-FFF2-40B4-BE49-F238E27FC236}">
                <a16:creationId xmlns:a16="http://schemas.microsoft.com/office/drawing/2014/main" id="{E2A96188-384C-4341-9EEB-967A9341C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EB7BCE-2056-4DF0-A3BE-B5DCE1A504DA}"/>
              </a:ext>
            </a:extLst>
          </p:cNvPr>
          <p:cNvSpPr>
            <a:spLocks noGrp="1"/>
          </p:cNvSpPr>
          <p:nvPr>
            <p:ph type="title"/>
          </p:nvPr>
        </p:nvSpPr>
        <p:spPr>
          <a:xfrm>
            <a:off x="910146" y="604801"/>
            <a:ext cx="5185854" cy="1693899"/>
          </a:xfrm>
        </p:spPr>
        <p:txBody>
          <a:bodyPr>
            <a:normAutofit/>
          </a:bodyPr>
          <a:lstStyle/>
          <a:p>
            <a:pPr algn="ctr"/>
            <a:r>
              <a:rPr lang="en-GB" dirty="0">
                <a:solidFill>
                  <a:srgbClr val="0070C0"/>
                </a:solidFill>
              </a:rPr>
              <a:t>How we can help...</a:t>
            </a:r>
            <a:r>
              <a:rPr lang="en-GB" dirty="0" err="1">
                <a:solidFill>
                  <a:srgbClr val="0070C0"/>
                </a:solidFill>
              </a:rPr>
              <a:t>Suckley</a:t>
            </a:r>
            <a:r>
              <a:rPr lang="en-GB" dirty="0">
                <a:solidFill>
                  <a:srgbClr val="0070C0"/>
                </a:solidFill>
              </a:rPr>
              <a:t> School PACE Ethos</a:t>
            </a:r>
            <a:endParaRPr lang="en-US" dirty="0">
              <a:solidFill>
                <a:srgbClr val="0070C0"/>
              </a:solidFill>
            </a:endParaRPr>
          </a:p>
        </p:txBody>
      </p:sp>
      <p:sp>
        <p:nvSpPr>
          <p:cNvPr id="6" name="Content Placeholder 5">
            <a:extLst>
              <a:ext uri="{FF2B5EF4-FFF2-40B4-BE49-F238E27FC236}">
                <a16:creationId xmlns:a16="http://schemas.microsoft.com/office/drawing/2014/main" id="{2C3ACEF1-DA98-456C-80E6-CA4E50EBEE32}"/>
              </a:ext>
            </a:extLst>
          </p:cNvPr>
          <p:cNvSpPr>
            <a:spLocks noGrp="1"/>
          </p:cNvSpPr>
          <p:nvPr>
            <p:ph idx="1"/>
          </p:nvPr>
        </p:nvSpPr>
        <p:spPr>
          <a:xfrm>
            <a:off x="910146" y="2578100"/>
            <a:ext cx="5185854" cy="3492500"/>
          </a:xfrm>
        </p:spPr>
        <p:txBody>
          <a:bodyPr vert="horz" lIns="91440" tIns="45720" rIns="91440" bIns="45720" rtlCol="0" anchor="t">
            <a:normAutofit/>
          </a:bodyPr>
          <a:lstStyle/>
          <a:p>
            <a:pPr algn="ctr">
              <a:lnSpc>
                <a:spcPct val="90000"/>
              </a:lnSpc>
            </a:pPr>
            <a:r>
              <a:rPr lang="en-GB" sz="2700" b="0" dirty="0">
                <a:solidFill>
                  <a:srgbClr val="002060"/>
                </a:solidFill>
                <a:ea typeface="+mn-lt"/>
                <a:cs typeface="+mn-lt"/>
              </a:rPr>
              <a:t>Dan Hughes identified key features that can help a child grow a healthy sense of themselves. These features help with emotional learning.</a:t>
            </a:r>
            <a:endParaRPr lang="en-GB" sz="2700" b="0" dirty="0">
              <a:solidFill>
                <a:srgbClr val="002060"/>
              </a:solidFill>
            </a:endParaRPr>
          </a:p>
          <a:p>
            <a:pPr algn="ctr">
              <a:lnSpc>
                <a:spcPct val="90000"/>
              </a:lnSpc>
            </a:pPr>
            <a:r>
              <a:rPr lang="en-GB" sz="2700" b="0" dirty="0">
                <a:solidFill>
                  <a:srgbClr val="002060"/>
                </a:solidFill>
                <a:ea typeface="+mn-lt"/>
                <a:cs typeface="+mn-lt"/>
              </a:rPr>
              <a:t> </a:t>
            </a:r>
            <a:r>
              <a:rPr lang="en-GB" sz="2700" u="sng" dirty="0">
                <a:solidFill>
                  <a:srgbClr val="002060"/>
                </a:solidFill>
                <a:ea typeface="+mn-lt"/>
                <a:cs typeface="+mn-lt"/>
              </a:rPr>
              <a:t>Playful-</a:t>
            </a:r>
            <a:r>
              <a:rPr lang="en-GB" sz="2700" b="0" dirty="0">
                <a:solidFill>
                  <a:srgbClr val="002060"/>
                </a:solidFill>
                <a:ea typeface="+mn-lt"/>
                <a:cs typeface="+mn-lt"/>
              </a:rPr>
              <a:t> Attuning- being alert and understanding</a:t>
            </a:r>
            <a:endParaRPr lang="en-GB" sz="2700" dirty="0">
              <a:solidFill>
                <a:srgbClr val="002060"/>
              </a:solidFill>
            </a:endParaRPr>
          </a:p>
          <a:p>
            <a:pPr algn="ctr">
              <a:lnSpc>
                <a:spcPct val="90000"/>
              </a:lnSpc>
            </a:pPr>
            <a:r>
              <a:rPr lang="en-GB" sz="2700" b="0" dirty="0">
                <a:solidFill>
                  <a:srgbClr val="002060"/>
                </a:solidFill>
                <a:ea typeface="+mn-lt"/>
                <a:cs typeface="+mn-lt"/>
              </a:rPr>
              <a:t> </a:t>
            </a:r>
            <a:r>
              <a:rPr lang="en-GB" sz="2700" u="sng" dirty="0">
                <a:solidFill>
                  <a:srgbClr val="002060"/>
                </a:solidFill>
                <a:ea typeface="+mn-lt"/>
                <a:cs typeface="+mn-lt"/>
              </a:rPr>
              <a:t>Accepting</a:t>
            </a:r>
            <a:r>
              <a:rPr lang="en-GB" sz="2700" b="0" dirty="0">
                <a:solidFill>
                  <a:srgbClr val="002060"/>
                </a:solidFill>
                <a:ea typeface="+mn-lt"/>
                <a:cs typeface="+mn-lt"/>
              </a:rPr>
              <a:t>- It is alright to feel the way they are feeling</a:t>
            </a:r>
            <a:endParaRPr lang="en-GB" sz="2700" dirty="0">
              <a:solidFill>
                <a:srgbClr val="002060"/>
              </a:solidFill>
            </a:endParaRPr>
          </a:p>
          <a:p>
            <a:pPr algn="ctr">
              <a:lnSpc>
                <a:spcPct val="90000"/>
              </a:lnSpc>
            </a:pPr>
            <a:r>
              <a:rPr lang="en-GB" sz="2700" b="0" dirty="0">
                <a:solidFill>
                  <a:srgbClr val="002060"/>
                </a:solidFill>
                <a:ea typeface="+mn-lt"/>
                <a:cs typeface="+mn-lt"/>
              </a:rPr>
              <a:t> </a:t>
            </a:r>
            <a:r>
              <a:rPr lang="en-GB" sz="2700" u="sng" dirty="0">
                <a:solidFill>
                  <a:srgbClr val="002060"/>
                </a:solidFill>
                <a:ea typeface="+mn-lt"/>
                <a:cs typeface="+mn-lt"/>
              </a:rPr>
              <a:t>Curious</a:t>
            </a:r>
            <a:r>
              <a:rPr lang="en-GB" sz="2700" b="0" dirty="0">
                <a:solidFill>
                  <a:srgbClr val="002060"/>
                </a:solidFill>
                <a:ea typeface="+mn-lt"/>
                <a:cs typeface="+mn-lt"/>
              </a:rPr>
              <a:t>- Asking how a child is feeling</a:t>
            </a:r>
            <a:endParaRPr lang="en-GB" sz="2700" dirty="0">
              <a:solidFill>
                <a:srgbClr val="002060"/>
              </a:solidFill>
            </a:endParaRPr>
          </a:p>
          <a:p>
            <a:pPr algn="ctr">
              <a:lnSpc>
                <a:spcPct val="90000"/>
              </a:lnSpc>
            </a:pPr>
            <a:r>
              <a:rPr lang="en-GB" sz="2700" b="0" dirty="0">
                <a:solidFill>
                  <a:srgbClr val="002060"/>
                </a:solidFill>
                <a:ea typeface="+mn-lt"/>
                <a:cs typeface="+mn-lt"/>
              </a:rPr>
              <a:t> </a:t>
            </a:r>
            <a:r>
              <a:rPr lang="en-GB" sz="2700" u="sng" dirty="0">
                <a:solidFill>
                  <a:srgbClr val="002060"/>
                </a:solidFill>
                <a:ea typeface="+mn-lt"/>
                <a:cs typeface="+mn-lt"/>
              </a:rPr>
              <a:t>Empathy</a:t>
            </a:r>
            <a:r>
              <a:rPr lang="en-GB" sz="2700" b="0" dirty="0">
                <a:solidFill>
                  <a:srgbClr val="002060"/>
                </a:solidFill>
                <a:ea typeface="+mn-lt"/>
                <a:cs typeface="+mn-lt"/>
              </a:rPr>
              <a:t>- Be empathetic, try to understand.</a:t>
            </a:r>
            <a:endParaRPr lang="en-GB" sz="2700" dirty="0">
              <a:solidFill>
                <a:srgbClr val="002060"/>
              </a:solidFill>
            </a:endParaRPr>
          </a:p>
          <a:p>
            <a:pPr algn="ctr">
              <a:lnSpc>
                <a:spcPct val="90000"/>
              </a:lnSpc>
            </a:pPr>
            <a:endParaRPr lang="en-GB" sz="2700" b="0"/>
          </a:p>
          <a:p>
            <a:pPr algn="ctr">
              <a:lnSpc>
                <a:spcPct val="90000"/>
              </a:lnSpc>
            </a:pPr>
            <a:endParaRPr lang="en-GB" sz="2700"/>
          </a:p>
        </p:txBody>
      </p:sp>
      <p:sp>
        <p:nvSpPr>
          <p:cNvPr id="33" name="Freeform: Shape 25">
            <a:extLst>
              <a:ext uri="{FF2B5EF4-FFF2-40B4-BE49-F238E27FC236}">
                <a16:creationId xmlns:a16="http://schemas.microsoft.com/office/drawing/2014/main" id="{759E7E4E-81AC-4FFE-A96F-B398ED3E94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6230937" y="1024148"/>
            <a:ext cx="5689735" cy="4792450"/>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solidFill>
            <a:schemeClr val="bg1"/>
          </a:solidFill>
          <a:ln w="19050" cap="flat">
            <a:noFill/>
            <a:prstDash val="solid"/>
            <a:miter/>
          </a:ln>
        </p:spPr>
        <p:txBody>
          <a:bodyPr wrap="square" rtlCol="0" anchor="ctr">
            <a:noAutofit/>
          </a:bodyPr>
          <a:lstStyle/>
          <a:p>
            <a:endParaRPr lang="en-US"/>
          </a:p>
        </p:txBody>
      </p:sp>
      <p:pic>
        <p:nvPicPr>
          <p:cNvPr id="9" name="Picture 8" descr="Logo&#10;&#10;Description automatically generated">
            <a:extLst>
              <a:ext uri="{FF2B5EF4-FFF2-40B4-BE49-F238E27FC236}">
                <a16:creationId xmlns:a16="http://schemas.microsoft.com/office/drawing/2014/main" id="{6C41DE7C-B6B5-4D57-844C-879D5E2EC157}"/>
              </a:ext>
            </a:extLst>
          </p:cNvPr>
          <p:cNvPicPr>
            <a:picLocks noChangeAspect="1"/>
          </p:cNvPicPr>
          <p:nvPr/>
        </p:nvPicPr>
        <p:blipFill>
          <a:blip r:embed="rId2"/>
          <a:stretch>
            <a:fillRect/>
          </a:stretch>
        </p:blipFill>
        <p:spPr>
          <a:xfrm>
            <a:off x="8074088" y="975205"/>
            <a:ext cx="2300921" cy="2180123"/>
          </a:xfrm>
          <a:prstGeom prst="rect">
            <a:avLst/>
          </a:prstGeom>
        </p:spPr>
      </p:pic>
      <p:pic>
        <p:nvPicPr>
          <p:cNvPr id="8" name="Picture 7" descr="Tangled multi-coloured wire">
            <a:extLst>
              <a:ext uri="{FF2B5EF4-FFF2-40B4-BE49-F238E27FC236}">
                <a16:creationId xmlns:a16="http://schemas.microsoft.com/office/drawing/2014/main" id="{A736FD53-C859-4F6A-8802-33B6C1539577}"/>
              </a:ext>
            </a:extLst>
          </p:cNvPr>
          <p:cNvPicPr>
            <a:picLocks noChangeAspect="1"/>
          </p:cNvPicPr>
          <p:nvPr/>
        </p:nvPicPr>
        <p:blipFill rotWithShape="1">
          <a:blip r:embed="rId3"/>
          <a:srcRect r="-2" b="15726"/>
          <a:stretch/>
        </p:blipFill>
        <p:spPr>
          <a:xfrm>
            <a:off x="7362892" y="3597875"/>
            <a:ext cx="3723314" cy="2094429"/>
          </a:xfrm>
          <a:prstGeom prst="rect">
            <a:avLst/>
          </a:prstGeom>
        </p:spPr>
      </p:pic>
      <p:sp>
        <p:nvSpPr>
          <p:cNvPr id="34" name="Freeform: Shape 27">
            <a:extLst>
              <a:ext uri="{FF2B5EF4-FFF2-40B4-BE49-F238E27FC236}">
                <a16:creationId xmlns:a16="http://schemas.microsoft.com/office/drawing/2014/main" id="{CBFD6B65-6A90-4C50-9533-D82D6901300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flipV="1">
            <a:off x="6278425" y="978732"/>
            <a:ext cx="5689735" cy="4792450"/>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noFill/>
          <a:ln w="19050" cap="flat">
            <a:solidFill>
              <a:schemeClr val="tx1"/>
            </a:solidFill>
            <a:prstDash val="solid"/>
            <a:miter/>
          </a:ln>
        </p:spPr>
        <p:txBody>
          <a:bodyPr wrap="square" rtlCol="0" anchor="ctr">
            <a:noAutofit/>
          </a:bodyPr>
          <a:lstStyle/>
          <a:p>
            <a:endParaRPr lang="en-US"/>
          </a:p>
        </p:txBody>
      </p:sp>
    </p:spTree>
    <p:extLst>
      <p:ext uri="{BB962C8B-B14F-4D97-AF65-F5344CB8AC3E}">
        <p14:creationId xmlns:p14="http://schemas.microsoft.com/office/powerpoint/2010/main" val="33277555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41" name="Rectangle 35">
            <a:extLst>
              <a:ext uri="{FF2B5EF4-FFF2-40B4-BE49-F238E27FC236}">
                <a16:creationId xmlns:a16="http://schemas.microsoft.com/office/drawing/2014/main" id="{E2A96188-384C-4341-9EEB-967A9341C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37">
            <a:extLst>
              <a:ext uri="{FF2B5EF4-FFF2-40B4-BE49-F238E27FC236}">
                <a16:creationId xmlns:a16="http://schemas.microsoft.com/office/drawing/2014/main" id="{280331C3-DDF5-48A9-8947-D71EAAFFAB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846707" y="17769"/>
            <a:ext cx="5929950" cy="6782821"/>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solidFill>
            <a:schemeClr val="bg1"/>
          </a:solidFill>
          <a:ln w="1905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39FA56C-25CB-4FB2-A76F-44A84395EF65}"/>
              </a:ext>
            </a:extLst>
          </p:cNvPr>
          <p:cNvSpPr>
            <a:spLocks noGrp="1"/>
          </p:cNvSpPr>
          <p:nvPr>
            <p:ph type="title"/>
          </p:nvPr>
        </p:nvSpPr>
        <p:spPr>
          <a:xfrm>
            <a:off x="1075765" y="604801"/>
            <a:ext cx="5329187" cy="1531089"/>
          </a:xfrm>
        </p:spPr>
        <p:txBody>
          <a:bodyPr vert="horz" lIns="91440" tIns="45720" rIns="91440" bIns="45720" rtlCol="0">
            <a:normAutofit fontScale="90000"/>
          </a:bodyPr>
          <a:lstStyle/>
          <a:p>
            <a:pPr algn="ctr">
              <a:lnSpc>
                <a:spcPct val="90000"/>
              </a:lnSpc>
            </a:pPr>
            <a:r>
              <a:rPr lang="en-US" sz="2000" b="1" kern="1200" spc="100" baseline="0" dirty="0" err="1">
                <a:solidFill>
                  <a:srgbClr val="002060"/>
                </a:solidFill>
                <a:latin typeface="+mj-lt"/>
                <a:ea typeface="+mj-ea"/>
                <a:cs typeface="+mj-cs"/>
              </a:rPr>
              <a:t>Vrf'S</a:t>
            </a:r>
            <a:r>
              <a:rPr lang="en-US" sz="2000" b="1" kern="1200" spc="100" baseline="0" dirty="0">
                <a:solidFill>
                  <a:srgbClr val="002060"/>
                </a:solidFill>
                <a:latin typeface="+mj-lt"/>
                <a:ea typeface="+mj-ea"/>
                <a:cs typeface="+mj-cs"/>
              </a:rPr>
              <a:t>:  In the Thrive </a:t>
            </a:r>
            <a:r>
              <a:rPr lang="en-US" sz="2000" b="1" kern="1200" spc="100" baseline="0" dirty="0" err="1">
                <a:solidFill>
                  <a:srgbClr val="002060"/>
                </a:solidFill>
                <a:latin typeface="+mj-lt"/>
                <a:ea typeface="+mj-ea"/>
                <a:cs typeface="+mj-cs"/>
              </a:rPr>
              <a:t>programme</a:t>
            </a:r>
            <a:r>
              <a:rPr lang="en-US" sz="2000" b="1" kern="1200" spc="100" baseline="0" dirty="0">
                <a:solidFill>
                  <a:srgbClr val="002060"/>
                </a:solidFill>
                <a:latin typeface="+mj-lt"/>
                <a:ea typeface="+mj-ea"/>
                <a:cs typeface="+mj-cs"/>
              </a:rPr>
              <a:t> when everything becomes too overwhelming for children in school, we as </a:t>
            </a:r>
            <a:r>
              <a:rPr lang="en-US" sz="2000" b="1" u="sng" kern="1200" spc="100" baseline="0" dirty="0">
                <a:solidFill>
                  <a:srgbClr val="002060"/>
                </a:solidFill>
                <a:latin typeface="+mj-lt"/>
                <a:ea typeface="+mj-ea"/>
                <a:cs typeface="+mj-cs"/>
              </a:rPr>
              <a:t>the adults </a:t>
            </a:r>
            <a:r>
              <a:rPr lang="en-US" sz="2000" b="1" kern="1200" spc="100" baseline="0" dirty="0">
                <a:solidFill>
                  <a:srgbClr val="002060"/>
                </a:solidFill>
                <a:latin typeface="+mj-lt"/>
                <a:ea typeface="+mj-ea"/>
                <a:cs typeface="+mj-cs"/>
              </a:rPr>
              <a:t>need to adopt our VRFs</a:t>
            </a:r>
            <a:br>
              <a:rPr lang="en-US" sz="1200" dirty="0"/>
            </a:br>
            <a:br>
              <a:rPr lang="en-US" sz="1200" dirty="0">
                <a:solidFill>
                  <a:srgbClr val="002060"/>
                </a:solidFill>
              </a:rPr>
            </a:br>
            <a:r>
              <a:rPr lang="en-US" sz="1200" b="0" dirty="0">
                <a:solidFill>
                  <a:srgbClr val="002060"/>
                </a:solidFill>
                <a:ea typeface="+mj-lt"/>
                <a:cs typeface="+mj-lt"/>
              </a:rPr>
              <a:t>https://www.youtube.com/watch?v=t685WM5R6aM</a:t>
            </a:r>
            <a:endParaRPr lang="en-US" sz="1200" b="1" kern="1200" spc="100" baseline="0" dirty="0">
              <a:solidFill>
                <a:srgbClr val="002060"/>
              </a:solidFill>
              <a:latin typeface="+mj-lt"/>
            </a:endParaRPr>
          </a:p>
          <a:p>
            <a:pPr algn="ctr">
              <a:lnSpc>
                <a:spcPct val="90000"/>
              </a:lnSpc>
            </a:pPr>
            <a:br>
              <a:rPr lang="en-US" sz="1200" b="1" kern="1200" spc="100" baseline="0" dirty="0"/>
            </a:br>
            <a:endParaRPr lang="en-US" sz="1200" b="1" kern="1200" spc="100" baseline="0">
              <a:latin typeface="+mj-lt"/>
              <a:ea typeface="+mj-ea"/>
              <a:cs typeface="+mj-cs"/>
            </a:endParaRPr>
          </a:p>
        </p:txBody>
      </p:sp>
      <p:pic>
        <p:nvPicPr>
          <p:cNvPr id="30" name="Picture 29" descr="Logo&#10;&#10;Description automatically generated">
            <a:extLst>
              <a:ext uri="{FF2B5EF4-FFF2-40B4-BE49-F238E27FC236}">
                <a16:creationId xmlns:a16="http://schemas.microsoft.com/office/drawing/2014/main" id="{13073332-1162-44BD-9EE1-F3D66B9443F5}"/>
              </a:ext>
            </a:extLst>
          </p:cNvPr>
          <p:cNvPicPr>
            <a:picLocks noChangeAspect="1"/>
          </p:cNvPicPr>
          <p:nvPr/>
        </p:nvPicPr>
        <p:blipFill>
          <a:blip r:embed="rId2"/>
          <a:stretch>
            <a:fillRect/>
          </a:stretch>
        </p:blipFill>
        <p:spPr>
          <a:xfrm>
            <a:off x="8245630" y="637909"/>
            <a:ext cx="2737703" cy="2593974"/>
          </a:xfrm>
          <a:prstGeom prst="rect">
            <a:avLst/>
          </a:prstGeom>
        </p:spPr>
      </p:pic>
      <p:pic>
        <p:nvPicPr>
          <p:cNvPr id="17" name="Picture 16" descr="Tangled multi-coloured wire">
            <a:extLst>
              <a:ext uri="{FF2B5EF4-FFF2-40B4-BE49-F238E27FC236}">
                <a16:creationId xmlns:a16="http://schemas.microsoft.com/office/drawing/2014/main" id="{2AF9822B-3A78-46E1-99CC-E54EFDDE6DD7}"/>
              </a:ext>
            </a:extLst>
          </p:cNvPr>
          <p:cNvPicPr>
            <a:picLocks noChangeAspect="1"/>
          </p:cNvPicPr>
          <p:nvPr/>
        </p:nvPicPr>
        <p:blipFill rotWithShape="1">
          <a:blip r:embed="rId3"/>
          <a:srcRect r="-2" b="15726"/>
          <a:stretch/>
        </p:blipFill>
        <p:spPr>
          <a:xfrm>
            <a:off x="7667298" y="3834407"/>
            <a:ext cx="3894369" cy="2190651"/>
          </a:xfrm>
          <a:prstGeom prst="rect">
            <a:avLst/>
          </a:prstGeom>
        </p:spPr>
      </p:pic>
      <p:sp>
        <p:nvSpPr>
          <p:cNvPr id="40" name="Freeform: Shape 39">
            <a:extLst>
              <a:ext uri="{FF2B5EF4-FFF2-40B4-BE49-F238E27FC236}">
                <a16:creationId xmlns:a16="http://schemas.microsoft.com/office/drawing/2014/main" id="{C535A640-1948-4AFD-A0B7-19AFDA955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894272" y="-12268"/>
            <a:ext cx="5929950" cy="6782822"/>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noFill/>
          <a:ln w="19050" cap="flat">
            <a:solidFill>
              <a:schemeClr val="tx1"/>
            </a:solidFill>
            <a:prstDash val="solid"/>
            <a:miter/>
          </a:ln>
        </p:spPr>
        <p:txBody>
          <a:bodyPr wrap="square" rtlCol="0" anchor="ctr">
            <a:noAutofit/>
          </a:bodyPr>
          <a:lstStyle/>
          <a:p>
            <a:endParaRPr lang="en-US"/>
          </a:p>
        </p:txBody>
      </p:sp>
      <p:graphicFrame>
        <p:nvGraphicFramePr>
          <p:cNvPr id="18" name="TextBox 3">
            <a:extLst>
              <a:ext uri="{FF2B5EF4-FFF2-40B4-BE49-F238E27FC236}">
                <a16:creationId xmlns:a16="http://schemas.microsoft.com/office/drawing/2014/main" id="{DB61C054-DE2E-4530-ADD3-B50A54C2F5DA}"/>
              </a:ext>
            </a:extLst>
          </p:cNvPr>
          <p:cNvGraphicFramePr/>
          <p:nvPr>
            <p:extLst>
              <p:ext uri="{D42A27DB-BD31-4B8C-83A1-F6EECF244321}">
                <p14:modId xmlns:p14="http://schemas.microsoft.com/office/powerpoint/2010/main" val="1406750536"/>
              </p:ext>
            </p:extLst>
          </p:nvPr>
        </p:nvGraphicFramePr>
        <p:xfrm>
          <a:off x="1151068" y="2311400"/>
          <a:ext cx="5092476" cy="3652212"/>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06326743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E2A96188-384C-4341-9EEB-967A9341C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reeform: Shape 11">
            <a:extLst>
              <a:ext uri="{FF2B5EF4-FFF2-40B4-BE49-F238E27FC236}">
                <a16:creationId xmlns:a16="http://schemas.microsoft.com/office/drawing/2014/main" id="{280331C3-DDF5-48A9-8947-D71EAAFFAB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759171" y="-127077"/>
            <a:ext cx="6053827" cy="6948641"/>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solidFill>
            <a:schemeClr val="bg1"/>
          </a:solidFill>
          <a:ln w="1905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253BBDC0-9315-43D2-AC22-A8B8042ADAC9}"/>
              </a:ext>
            </a:extLst>
          </p:cNvPr>
          <p:cNvSpPr>
            <a:spLocks noGrp="1"/>
          </p:cNvSpPr>
          <p:nvPr>
            <p:ph type="title"/>
          </p:nvPr>
        </p:nvSpPr>
        <p:spPr>
          <a:xfrm>
            <a:off x="848527" y="604801"/>
            <a:ext cx="5556425" cy="1531089"/>
          </a:xfrm>
        </p:spPr>
        <p:txBody>
          <a:bodyPr>
            <a:normAutofit/>
          </a:bodyPr>
          <a:lstStyle/>
          <a:p>
            <a:pPr algn="ctr">
              <a:lnSpc>
                <a:spcPct val="90000"/>
              </a:lnSpc>
            </a:pPr>
            <a:r>
              <a:rPr lang="en-GB" dirty="0">
                <a:solidFill>
                  <a:srgbClr val="0070C0"/>
                </a:solidFill>
              </a:rPr>
              <a:t>Rigorous assessment using Thrive online</a:t>
            </a:r>
            <a:endParaRPr lang="en-GB">
              <a:solidFill>
                <a:srgbClr val="0070C0"/>
              </a:solidFill>
            </a:endParaRPr>
          </a:p>
        </p:txBody>
      </p:sp>
      <p:sp>
        <p:nvSpPr>
          <p:cNvPr id="3" name="Content Placeholder 2">
            <a:extLst>
              <a:ext uri="{FF2B5EF4-FFF2-40B4-BE49-F238E27FC236}">
                <a16:creationId xmlns:a16="http://schemas.microsoft.com/office/drawing/2014/main" id="{3D07A8DE-492F-4498-BAD4-12D27E4EE471}"/>
              </a:ext>
            </a:extLst>
          </p:cNvPr>
          <p:cNvSpPr>
            <a:spLocks noGrp="1"/>
          </p:cNvSpPr>
          <p:nvPr>
            <p:ph idx="1"/>
          </p:nvPr>
        </p:nvSpPr>
        <p:spPr>
          <a:xfrm>
            <a:off x="1025057" y="2311400"/>
            <a:ext cx="5218487" cy="3652212"/>
          </a:xfrm>
        </p:spPr>
        <p:txBody>
          <a:bodyPr vert="horz" lIns="91440" tIns="45720" rIns="91440" bIns="45720" rtlCol="0" anchor="t">
            <a:normAutofit/>
          </a:bodyPr>
          <a:lstStyle/>
          <a:p>
            <a:pPr algn="ctr">
              <a:lnSpc>
                <a:spcPct val="90000"/>
              </a:lnSpc>
            </a:pPr>
            <a:r>
              <a:rPr lang="en-GB" sz="2700" b="0" dirty="0">
                <a:solidFill>
                  <a:srgbClr val="002060"/>
                </a:solidFill>
                <a:ea typeface="+mn-lt"/>
                <a:cs typeface="+mn-lt"/>
              </a:rPr>
              <a:t> All Thrive practice is underpinned by Thrive-Online. </a:t>
            </a:r>
            <a:br>
              <a:rPr lang="en-GB" sz="2700" b="0" dirty="0">
                <a:solidFill>
                  <a:srgbClr val="002060"/>
                </a:solidFill>
                <a:ea typeface="+mn-lt"/>
                <a:cs typeface="+mn-lt"/>
              </a:rPr>
            </a:br>
            <a:r>
              <a:rPr lang="en-GB" sz="2700" b="0" dirty="0">
                <a:solidFill>
                  <a:srgbClr val="002060"/>
                </a:solidFill>
                <a:ea typeface="+mn-lt"/>
                <a:cs typeface="+mn-lt"/>
              </a:rPr>
              <a:t>A simple-to-use program that provides:</a:t>
            </a:r>
            <a:endParaRPr lang="en-US" sz="2700" dirty="0">
              <a:solidFill>
                <a:srgbClr val="002060"/>
              </a:solidFill>
            </a:endParaRPr>
          </a:p>
          <a:p>
            <a:pPr algn="ctr">
              <a:lnSpc>
                <a:spcPct val="90000"/>
              </a:lnSpc>
            </a:pPr>
            <a:r>
              <a:rPr lang="en-GB" sz="2700" b="0" dirty="0">
                <a:solidFill>
                  <a:srgbClr val="002060"/>
                </a:solidFill>
                <a:ea typeface="+mn-lt"/>
                <a:cs typeface="+mn-lt"/>
              </a:rPr>
              <a:t>1.Whole group profiling</a:t>
            </a:r>
            <a:endParaRPr lang="en-GB" sz="2700" dirty="0">
              <a:solidFill>
                <a:srgbClr val="002060"/>
              </a:solidFill>
            </a:endParaRPr>
          </a:p>
          <a:p>
            <a:pPr algn="ctr">
              <a:lnSpc>
                <a:spcPct val="90000"/>
              </a:lnSpc>
            </a:pPr>
            <a:r>
              <a:rPr lang="en-GB" sz="2700" b="0" dirty="0">
                <a:solidFill>
                  <a:srgbClr val="002060"/>
                </a:solidFill>
                <a:ea typeface="+mn-lt"/>
                <a:cs typeface="+mn-lt"/>
              </a:rPr>
              <a:t>2.Individual profiling/assessment</a:t>
            </a:r>
            <a:endParaRPr lang="en-GB" sz="2700" dirty="0">
              <a:solidFill>
                <a:srgbClr val="002060"/>
              </a:solidFill>
            </a:endParaRPr>
          </a:p>
          <a:p>
            <a:pPr algn="ctr">
              <a:lnSpc>
                <a:spcPct val="90000"/>
              </a:lnSpc>
            </a:pPr>
            <a:r>
              <a:rPr lang="en-GB" sz="2700" b="0" dirty="0">
                <a:solidFill>
                  <a:srgbClr val="002060"/>
                </a:solidFill>
                <a:ea typeface="+mn-lt"/>
                <a:cs typeface="+mn-lt"/>
              </a:rPr>
              <a:t>3.Tailored action-planning</a:t>
            </a:r>
            <a:endParaRPr lang="en-GB" sz="2700" dirty="0">
              <a:solidFill>
                <a:srgbClr val="002060"/>
              </a:solidFill>
            </a:endParaRPr>
          </a:p>
          <a:p>
            <a:pPr algn="ctr">
              <a:lnSpc>
                <a:spcPct val="90000"/>
              </a:lnSpc>
            </a:pPr>
            <a:r>
              <a:rPr lang="en-GB" sz="2700" b="0" dirty="0">
                <a:solidFill>
                  <a:srgbClr val="002060"/>
                </a:solidFill>
                <a:ea typeface="+mn-lt"/>
                <a:cs typeface="+mn-lt"/>
              </a:rPr>
              <a:t>4.Progress-monitoring and reviewing</a:t>
            </a:r>
            <a:endParaRPr lang="en-GB" sz="2700" dirty="0">
              <a:solidFill>
                <a:srgbClr val="002060"/>
              </a:solidFill>
            </a:endParaRPr>
          </a:p>
          <a:p>
            <a:pPr algn="ctr">
              <a:lnSpc>
                <a:spcPct val="90000"/>
              </a:lnSpc>
            </a:pPr>
            <a:r>
              <a:rPr lang="en-GB" sz="2700" b="0" dirty="0">
                <a:solidFill>
                  <a:srgbClr val="002060"/>
                </a:solidFill>
                <a:ea typeface="+mn-lt"/>
                <a:cs typeface="+mn-lt"/>
              </a:rPr>
              <a:t>5.Measured outcomes</a:t>
            </a:r>
            <a:endParaRPr lang="en-GB" sz="2700" dirty="0">
              <a:solidFill>
                <a:srgbClr val="002060"/>
              </a:solidFill>
            </a:endParaRPr>
          </a:p>
          <a:p>
            <a:pPr algn="ctr">
              <a:lnSpc>
                <a:spcPct val="90000"/>
              </a:lnSpc>
            </a:pPr>
            <a:endParaRPr lang="en-GB" sz="2700"/>
          </a:p>
        </p:txBody>
      </p:sp>
      <p:pic>
        <p:nvPicPr>
          <p:cNvPr id="5" name="Picture 4" descr="Tangled multi-coloured wire">
            <a:extLst>
              <a:ext uri="{FF2B5EF4-FFF2-40B4-BE49-F238E27FC236}">
                <a16:creationId xmlns:a16="http://schemas.microsoft.com/office/drawing/2014/main" id="{5746D0E2-A7B8-4AAF-A0CA-E213BBA7F3F7}"/>
              </a:ext>
            </a:extLst>
          </p:cNvPr>
          <p:cNvPicPr>
            <a:picLocks noChangeAspect="1"/>
          </p:cNvPicPr>
          <p:nvPr/>
        </p:nvPicPr>
        <p:blipFill rotWithShape="1">
          <a:blip r:embed="rId2"/>
          <a:srcRect r="-2" b="15726"/>
          <a:stretch/>
        </p:blipFill>
        <p:spPr>
          <a:xfrm>
            <a:off x="7533555" y="2272908"/>
            <a:ext cx="4110419" cy="2312183"/>
          </a:xfrm>
          <a:prstGeom prst="rect">
            <a:avLst/>
          </a:prstGeom>
        </p:spPr>
      </p:pic>
      <p:sp>
        <p:nvSpPr>
          <p:cNvPr id="14" name="Freeform: Shape 13">
            <a:extLst>
              <a:ext uri="{FF2B5EF4-FFF2-40B4-BE49-F238E27FC236}">
                <a16:creationId xmlns:a16="http://schemas.microsoft.com/office/drawing/2014/main" id="{C535A640-1948-4AFD-A0B7-19AFDA955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806735" y="-157114"/>
            <a:ext cx="6053827" cy="6948641"/>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noFill/>
          <a:ln w="19050" cap="flat">
            <a:solidFill>
              <a:schemeClr val="tx1"/>
            </a:solidFill>
            <a:prstDash val="solid"/>
            <a:miter/>
          </a:ln>
        </p:spPr>
        <p:txBody>
          <a:bodyPr wrap="square" rtlCol="0" anchor="ctr">
            <a:noAutofit/>
          </a:bodyPr>
          <a:lstStyle/>
          <a:p>
            <a:endParaRPr lang="en-US"/>
          </a:p>
        </p:txBody>
      </p:sp>
      <p:pic>
        <p:nvPicPr>
          <p:cNvPr id="6" name="Picture 5" descr="Logo&#10;&#10;Description automatically generated">
            <a:extLst>
              <a:ext uri="{FF2B5EF4-FFF2-40B4-BE49-F238E27FC236}">
                <a16:creationId xmlns:a16="http://schemas.microsoft.com/office/drawing/2014/main" id="{8B057066-3840-484D-9FF0-5280424FD7C0}"/>
              </a:ext>
            </a:extLst>
          </p:cNvPr>
          <p:cNvPicPr>
            <a:picLocks noChangeAspect="1"/>
          </p:cNvPicPr>
          <p:nvPr/>
        </p:nvPicPr>
        <p:blipFill>
          <a:blip r:embed="rId3"/>
          <a:stretch>
            <a:fillRect/>
          </a:stretch>
        </p:blipFill>
        <p:spPr>
          <a:xfrm>
            <a:off x="10873976" y="5147676"/>
            <a:ext cx="906689" cy="821491"/>
          </a:xfrm>
          <a:prstGeom prst="rect">
            <a:avLst/>
          </a:prstGeom>
        </p:spPr>
      </p:pic>
    </p:spTree>
    <p:extLst>
      <p:ext uri="{BB962C8B-B14F-4D97-AF65-F5344CB8AC3E}">
        <p14:creationId xmlns:p14="http://schemas.microsoft.com/office/powerpoint/2010/main" val="3377634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D6A03ED-7B7A-4C88-8FFC-A4D862447D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195659-C1BB-4C3D-89B9-D59B7FFD2B26}"/>
              </a:ext>
            </a:extLst>
          </p:cNvPr>
          <p:cNvSpPr>
            <a:spLocks noGrp="1"/>
          </p:cNvSpPr>
          <p:nvPr>
            <p:ph type="title"/>
          </p:nvPr>
        </p:nvSpPr>
        <p:spPr>
          <a:xfrm>
            <a:off x="6151619" y="747906"/>
            <a:ext cx="5208952" cy="2058793"/>
          </a:xfrm>
        </p:spPr>
        <p:txBody>
          <a:bodyPr>
            <a:normAutofit fontScale="90000"/>
          </a:bodyPr>
          <a:lstStyle/>
          <a:p>
            <a:pPr algn="ctr"/>
            <a:r>
              <a:rPr lang="en-GB" dirty="0">
                <a:solidFill>
                  <a:srgbClr val="002060"/>
                </a:solidFill>
              </a:rPr>
              <a:t>Individual and group summaries and action plans</a:t>
            </a:r>
          </a:p>
        </p:txBody>
      </p:sp>
      <p:sp>
        <p:nvSpPr>
          <p:cNvPr id="15" name="Freeform: Shape 14">
            <a:extLst>
              <a:ext uri="{FF2B5EF4-FFF2-40B4-BE49-F238E27FC236}">
                <a16:creationId xmlns:a16="http://schemas.microsoft.com/office/drawing/2014/main" id="{53975754-B125-4FFC-9140-F88A16E3D0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99662" y="303198"/>
            <a:ext cx="4796238" cy="5959786"/>
          </a:xfrm>
          <a:custGeom>
            <a:avLst/>
            <a:gdLst>
              <a:gd name="connsiteX0" fmla="*/ 7142118 w 7680682"/>
              <a:gd name="connsiteY0" fmla="*/ 6405352 h 6405386"/>
              <a:gd name="connsiteX1" fmla="*/ 6552830 w 7680682"/>
              <a:gd name="connsiteY1" fmla="*/ 6396252 h 6405386"/>
              <a:gd name="connsiteX2" fmla="*/ 987782 w 7680682"/>
              <a:gd name="connsiteY2" fmla="*/ 6365722 h 6405386"/>
              <a:gd name="connsiteX3" fmla="*/ 0 w 7680682"/>
              <a:gd name="connsiteY3" fmla="*/ 6336938 h 6405386"/>
              <a:gd name="connsiteX4" fmla="*/ 0 w 7680682"/>
              <a:gd name="connsiteY4" fmla="*/ 32372 h 6405386"/>
              <a:gd name="connsiteX5" fmla="*/ 157934 w 7680682"/>
              <a:gd name="connsiteY5" fmla="*/ 32797 h 6405386"/>
              <a:gd name="connsiteX6" fmla="*/ 6431319 w 7680682"/>
              <a:gd name="connsiteY6" fmla="*/ 0 h 6405386"/>
              <a:gd name="connsiteX7" fmla="*/ 7631470 w 7680682"/>
              <a:gd name="connsiteY7" fmla="*/ 30531 h 6405386"/>
              <a:gd name="connsiteX8" fmla="*/ 7560032 w 7680682"/>
              <a:gd name="connsiteY8" fmla="*/ 6274128 h 6405386"/>
              <a:gd name="connsiteX9" fmla="*/ 7394324 w 7680682"/>
              <a:gd name="connsiteY9" fmla="*/ 6402154 h 6405386"/>
              <a:gd name="connsiteX10" fmla="*/ 7142118 w 7680682"/>
              <a:gd name="connsiteY10" fmla="*/ 6405352 h 6405386"/>
              <a:gd name="connsiteX0" fmla="*/ 7142118 w 7631470"/>
              <a:gd name="connsiteY0" fmla="*/ 6405352 h 6405386"/>
              <a:gd name="connsiteX1" fmla="*/ 6552830 w 7631470"/>
              <a:gd name="connsiteY1" fmla="*/ 6396252 h 6405386"/>
              <a:gd name="connsiteX2" fmla="*/ 987782 w 7631470"/>
              <a:gd name="connsiteY2" fmla="*/ 6365722 h 6405386"/>
              <a:gd name="connsiteX3" fmla="*/ 0 w 7631470"/>
              <a:gd name="connsiteY3" fmla="*/ 6336938 h 6405386"/>
              <a:gd name="connsiteX4" fmla="*/ 0 w 7631470"/>
              <a:gd name="connsiteY4" fmla="*/ 32372 h 6405386"/>
              <a:gd name="connsiteX5" fmla="*/ 157934 w 7631470"/>
              <a:gd name="connsiteY5" fmla="*/ 32797 h 6405386"/>
              <a:gd name="connsiteX6" fmla="*/ 6431319 w 7631470"/>
              <a:gd name="connsiteY6" fmla="*/ 0 h 6405386"/>
              <a:gd name="connsiteX7" fmla="*/ 7631470 w 7631470"/>
              <a:gd name="connsiteY7" fmla="*/ 30531 h 6405386"/>
              <a:gd name="connsiteX8" fmla="*/ 7560032 w 7631470"/>
              <a:gd name="connsiteY8" fmla="*/ 6274128 h 6405386"/>
              <a:gd name="connsiteX9" fmla="*/ 7394324 w 7631470"/>
              <a:gd name="connsiteY9" fmla="*/ 6402154 h 6405386"/>
              <a:gd name="connsiteX10" fmla="*/ 7142118 w 7631470"/>
              <a:gd name="connsiteY10" fmla="*/ 6405352 h 6405386"/>
              <a:gd name="connsiteX0" fmla="*/ 7154766 w 7644118"/>
              <a:gd name="connsiteY0" fmla="*/ 6405352 h 6405386"/>
              <a:gd name="connsiteX1" fmla="*/ 6565478 w 7644118"/>
              <a:gd name="connsiteY1" fmla="*/ 6396252 h 6405386"/>
              <a:gd name="connsiteX2" fmla="*/ 1000430 w 7644118"/>
              <a:gd name="connsiteY2" fmla="*/ 6365722 h 6405386"/>
              <a:gd name="connsiteX3" fmla="*/ 0 w 7644118"/>
              <a:gd name="connsiteY3" fmla="*/ 6324387 h 6405386"/>
              <a:gd name="connsiteX4" fmla="*/ 12648 w 7644118"/>
              <a:gd name="connsiteY4" fmla="*/ 32372 h 6405386"/>
              <a:gd name="connsiteX5" fmla="*/ 170582 w 7644118"/>
              <a:gd name="connsiteY5" fmla="*/ 32797 h 6405386"/>
              <a:gd name="connsiteX6" fmla="*/ 6443967 w 7644118"/>
              <a:gd name="connsiteY6" fmla="*/ 0 h 6405386"/>
              <a:gd name="connsiteX7" fmla="*/ 7644118 w 7644118"/>
              <a:gd name="connsiteY7" fmla="*/ 30531 h 6405386"/>
              <a:gd name="connsiteX8" fmla="*/ 7572680 w 7644118"/>
              <a:gd name="connsiteY8" fmla="*/ 6274128 h 6405386"/>
              <a:gd name="connsiteX9" fmla="*/ 7406972 w 7644118"/>
              <a:gd name="connsiteY9" fmla="*/ 6402154 h 6405386"/>
              <a:gd name="connsiteX10" fmla="*/ 7154766 w 7644118"/>
              <a:gd name="connsiteY10" fmla="*/ 6405352 h 6405386"/>
              <a:gd name="connsiteX0" fmla="*/ 7167747 w 7657099"/>
              <a:gd name="connsiteY0" fmla="*/ 6405352 h 6405386"/>
              <a:gd name="connsiteX1" fmla="*/ 6578459 w 7657099"/>
              <a:gd name="connsiteY1" fmla="*/ 6396252 h 6405386"/>
              <a:gd name="connsiteX2" fmla="*/ 1013411 w 7657099"/>
              <a:gd name="connsiteY2" fmla="*/ 6365722 h 6405386"/>
              <a:gd name="connsiteX3" fmla="*/ 12981 w 7657099"/>
              <a:gd name="connsiteY3" fmla="*/ 6324387 h 6405386"/>
              <a:gd name="connsiteX4" fmla="*/ 25629 w 7657099"/>
              <a:gd name="connsiteY4" fmla="*/ 32372 h 6405386"/>
              <a:gd name="connsiteX5" fmla="*/ 183563 w 7657099"/>
              <a:gd name="connsiteY5" fmla="*/ 32797 h 6405386"/>
              <a:gd name="connsiteX6" fmla="*/ 6456948 w 7657099"/>
              <a:gd name="connsiteY6" fmla="*/ 0 h 6405386"/>
              <a:gd name="connsiteX7" fmla="*/ 7657099 w 7657099"/>
              <a:gd name="connsiteY7" fmla="*/ 30531 h 6405386"/>
              <a:gd name="connsiteX8" fmla="*/ 7585661 w 7657099"/>
              <a:gd name="connsiteY8" fmla="*/ 6274128 h 6405386"/>
              <a:gd name="connsiteX9" fmla="*/ 7419953 w 7657099"/>
              <a:gd name="connsiteY9" fmla="*/ 6402154 h 6405386"/>
              <a:gd name="connsiteX10" fmla="*/ 7167747 w 7657099"/>
              <a:gd name="connsiteY10" fmla="*/ 6405352 h 6405386"/>
              <a:gd name="connsiteX0" fmla="*/ 7236700 w 7726052"/>
              <a:gd name="connsiteY0" fmla="*/ 6405352 h 6405386"/>
              <a:gd name="connsiteX1" fmla="*/ 6647412 w 7726052"/>
              <a:gd name="connsiteY1" fmla="*/ 6396252 h 6405386"/>
              <a:gd name="connsiteX2" fmla="*/ 1082364 w 7726052"/>
              <a:gd name="connsiteY2" fmla="*/ 6365722 h 6405386"/>
              <a:gd name="connsiteX3" fmla="*/ 6051 w 7726052"/>
              <a:gd name="connsiteY3" fmla="*/ 6324387 h 6405386"/>
              <a:gd name="connsiteX4" fmla="*/ 94582 w 7726052"/>
              <a:gd name="connsiteY4" fmla="*/ 32372 h 6405386"/>
              <a:gd name="connsiteX5" fmla="*/ 252516 w 7726052"/>
              <a:gd name="connsiteY5" fmla="*/ 32797 h 6405386"/>
              <a:gd name="connsiteX6" fmla="*/ 6525901 w 7726052"/>
              <a:gd name="connsiteY6" fmla="*/ 0 h 6405386"/>
              <a:gd name="connsiteX7" fmla="*/ 7726052 w 7726052"/>
              <a:gd name="connsiteY7" fmla="*/ 30531 h 6405386"/>
              <a:gd name="connsiteX8" fmla="*/ 7654614 w 7726052"/>
              <a:gd name="connsiteY8" fmla="*/ 6274128 h 6405386"/>
              <a:gd name="connsiteX9" fmla="*/ 7488906 w 7726052"/>
              <a:gd name="connsiteY9" fmla="*/ 6402154 h 6405386"/>
              <a:gd name="connsiteX10" fmla="*/ 7236700 w 7726052"/>
              <a:gd name="connsiteY10" fmla="*/ 6405352 h 6405386"/>
              <a:gd name="connsiteX0" fmla="*/ 7240058 w 7729410"/>
              <a:gd name="connsiteY0" fmla="*/ 6405352 h 6405386"/>
              <a:gd name="connsiteX1" fmla="*/ 6650770 w 7729410"/>
              <a:gd name="connsiteY1" fmla="*/ 6396252 h 6405386"/>
              <a:gd name="connsiteX2" fmla="*/ 1085722 w 7729410"/>
              <a:gd name="connsiteY2" fmla="*/ 6365722 h 6405386"/>
              <a:gd name="connsiteX3" fmla="*/ 9409 w 7729410"/>
              <a:gd name="connsiteY3" fmla="*/ 6324387 h 6405386"/>
              <a:gd name="connsiteX4" fmla="*/ 47351 w 7729410"/>
              <a:gd name="connsiteY4" fmla="*/ 32372 h 6405386"/>
              <a:gd name="connsiteX5" fmla="*/ 255874 w 7729410"/>
              <a:gd name="connsiteY5" fmla="*/ 32797 h 6405386"/>
              <a:gd name="connsiteX6" fmla="*/ 6529259 w 7729410"/>
              <a:gd name="connsiteY6" fmla="*/ 0 h 6405386"/>
              <a:gd name="connsiteX7" fmla="*/ 7729410 w 7729410"/>
              <a:gd name="connsiteY7" fmla="*/ 30531 h 6405386"/>
              <a:gd name="connsiteX8" fmla="*/ 7657972 w 7729410"/>
              <a:gd name="connsiteY8" fmla="*/ 6274128 h 6405386"/>
              <a:gd name="connsiteX9" fmla="*/ 7492264 w 7729410"/>
              <a:gd name="connsiteY9" fmla="*/ 6402154 h 6405386"/>
              <a:gd name="connsiteX10" fmla="*/ 7240058 w 7729410"/>
              <a:gd name="connsiteY10" fmla="*/ 6405352 h 6405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29410" h="6405386">
                <a:moveTo>
                  <a:pt x="7240058" y="6405352"/>
                </a:moveTo>
                <a:cubicBezTo>
                  <a:pt x="7065297" y="6404963"/>
                  <a:pt x="6846319" y="6401325"/>
                  <a:pt x="6650770" y="6396252"/>
                </a:cubicBezTo>
                <a:lnTo>
                  <a:pt x="1085722" y="6365722"/>
                </a:lnTo>
                <a:lnTo>
                  <a:pt x="9409" y="6324387"/>
                </a:lnTo>
                <a:cubicBezTo>
                  <a:pt x="-24317" y="4214496"/>
                  <a:pt x="43135" y="2129710"/>
                  <a:pt x="47351" y="32372"/>
                </a:cubicBezTo>
                <a:lnTo>
                  <a:pt x="255874" y="32797"/>
                </a:lnTo>
                <a:lnTo>
                  <a:pt x="6529259" y="0"/>
                </a:lnTo>
                <a:cubicBezTo>
                  <a:pt x="7029322" y="30531"/>
                  <a:pt x="7386510" y="-1"/>
                  <a:pt x="7729410" y="30531"/>
                </a:cubicBezTo>
                <a:cubicBezTo>
                  <a:pt x="7707716" y="2585987"/>
                  <a:pt x="7753223" y="4971471"/>
                  <a:pt x="7657972" y="6274128"/>
                </a:cubicBezTo>
                <a:cubicBezTo>
                  <a:pt x="7649782" y="6434165"/>
                  <a:pt x="7656570" y="6381800"/>
                  <a:pt x="7492264" y="6402154"/>
                </a:cubicBezTo>
                <a:cubicBezTo>
                  <a:pt x="7433854" y="6404650"/>
                  <a:pt x="7344915" y="6405586"/>
                  <a:pt x="7240058" y="640535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Tangled multi-coloured wire">
            <a:extLst>
              <a:ext uri="{FF2B5EF4-FFF2-40B4-BE49-F238E27FC236}">
                <a16:creationId xmlns:a16="http://schemas.microsoft.com/office/drawing/2014/main" id="{7B23F40C-4656-4902-AF5E-0B52CCC23C01}"/>
              </a:ext>
            </a:extLst>
          </p:cNvPr>
          <p:cNvPicPr>
            <a:picLocks noChangeAspect="1"/>
          </p:cNvPicPr>
          <p:nvPr/>
        </p:nvPicPr>
        <p:blipFill rotWithShape="1">
          <a:blip r:embed="rId2"/>
          <a:srcRect r="-2" b="15726"/>
          <a:stretch/>
        </p:blipFill>
        <p:spPr>
          <a:xfrm>
            <a:off x="869347" y="806329"/>
            <a:ext cx="2431935" cy="1369832"/>
          </a:xfrm>
          <a:prstGeom prst="rect">
            <a:avLst/>
          </a:prstGeom>
        </p:spPr>
      </p:pic>
      <p:pic>
        <p:nvPicPr>
          <p:cNvPr id="4" name="Picture 4" descr="Graphical user interface, application, website&#10;&#10;Description automatically generated">
            <a:extLst>
              <a:ext uri="{FF2B5EF4-FFF2-40B4-BE49-F238E27FC236}">
                <a16:creationId xmlns:a16="http://schemas.microsoft.com/office/drawing/2014/main" id="{1AEE4A8D-A475-4FAB-9EB5-FFFA1660F834}"/>
              </a:ext>
            </a:extLst>
          </p:cNvPr>
          <p:cNvPicPr>
            <a:picLocks noChangeAspect="1"/>
          </p:cNvPicPr>
          <p:nvPr/>
        </p:nvPicPr>
        <p:blipFill>
          <a:blip r:embed="rId3"/>
          <a:stretch>
            <a:fillRect/>
          </a:stretch>
        </p:blipFill>
        <p:spPr>
          <a:xfrm>
            <a:off x="718530" y="2807442"/>
            <a:ext cx="4487896" cy="2595390"/>
          </a:xfrm>
          <a:prstGeom prst="rect">
            <a:avLst/>
          </a:prstGeom>
        </p:spPr>
      </p:pic>
      <p:sp>
        <p:nvSpPr>
          <p:cNvPr id="10" name="Content Placeholder 9">
            <a:extLst>
              <a:ext uri="{FF2B5EF4-FFF2-40B4-BE49-F238E27FC236}">
                <a16:creationId xmlns:a16="http://schemas.microsoft.com/office/drawing/2014/main" id="{BEC1DADA-10EF-4066-A5AF-53FE63656B21}"/>
              </a:ext>
            </a:extLst>
          </p:cNvPr>
          <p:cNvSpPr>
            <a:spLocks noGrp="1"/>
          </p:cNvSpPr>
          <p:nvPr>
            <p:ph idx="1"/>
          </p:nvPr>
        </p:nvSpPr>
        <p:spPr>
          <a:xfrm>
            <a:off x="6172200" y="2997200"/>
            <a:ext cx="5150453" cy="3216713"/>
          </a:xfrm>
        </p:spPr>
        <p:txBody>
          <a:bodyPr anchor="ctr">
            <a:normAutofit/>
          </a:bodyPr>
          <a:lstStyle/>
          <a:p>
            <a:pPr algn="ctr"/>
            <a:endParaRPr lang="en-US"/>
          </a:p>
          <a:p>
            <a:pPr algn="ctr"/>
            <a:endParaRPr lang="en-US"/>
          </a:p>
        </p:txBody>
      </p:sp>
      <p:pic>
        <p:nvPicPr>
          <p:cNvPr id="7" name="Picture 7" descr="Diagram&#10;&#10;Description automatically generated">
            <a:extLst>
              <a:ext uri="{FF2B5EF4-FFF2-40B4-BE49-F238E27FC236}">
                <a16:creationId xmlns:a16="http://schemas.microsoft.com/office/drawing/2014/main" id="{0723FA45-3A26-44E8-B581-1214CC79170E}"/>
              </a:ext>
            </a:extLst>
          </p:cNvPr>
          <p:cNvPicPr>
            <a:picLocks noChangeAspect="1"/>
          </p:cNvPicPr>
          <p:nvPr/>
        </p:nvPicPr>
        <p:blipFill>
          <a:blip r:embed="rId4"/>
          <a:stretch>
            <a:fillRect/>
          </a:stretch>
        </p:blipFill>
        <p:spPr>
          <a:xfrm>
            <a:off x="6823494" y="2803222"/>
            <a:ext cx="3763992" cy="3264385"/>
          </a:xfrm>
          <a:prstGeom prst="rect">
            <a:avLst/>
          </a:prstGeom>
        </p:spPr>
      </p:pic>
      <p:pic>
        <p:nvPicPr>
          <p:cNvPr id="8" name="Picture 7" descr="Logo&#10;&#10;Description automatically generated">
            <a:extLst>
              <a:ext uri="{FF2B5EF4-FFF2-40B4-BE49-F238E27FC236}">
                <a16:creationId xmlns:a16="http://schemas.microsoft.com/office/drawing/2014/main" id="{EDBA9108-7D17-4B35-9ACA-D6D245C9EF3C}"/>
              </a:ext>
            </a:extLst>
          </p:cNvPr>
          <p:cNvPicPr>
            <a:picLocks noChangeAspect="1"/>
          </p:cNvPicPr>
          <p:nvPr/>
        </p:nvPicPr>
        <p:blipFill>
          <a:blip r:embed="rId5"/>
          <a:stretch>
            <a:fillRect/>
          </a:stretch>
        </p:blipFill>
        <p:spPr>
          <a:xfrm>
            <a:off x="3642165" y="949488"/>
            <a:ext cx="906689" cy="821491"/>
          </a:xfrm>
          <a:prstGeom prst="rect">
            <a:avLst/>
          </a:prstGeom>
        </p:spPr>
      </p:pic>
    </p:spTree>
    <p:extLst>
      <p:ext uri="{BB962C8B-B14F-4D97-AF65-F5344CB8AC3E}">
        <p14:creationId xmlns:p14="http://schemas.microsoft.com/office/powerpoint/2010/main" val="395770164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D6A03ED-7B7A-4C88-8FFC-A4D862447D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B1CE512C-FAC7-426B-89D0-50188951AA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11403">
            <a:off x="884672" y="647854"/>
            <a:ext cx="5622781" cy="2432251"/>
          </a:xfrm>
          <a:custGeom>
            <a:avLst/>
            <a:gdLst>
              <a:gd name="connsiteX0" fmla="*/ 702544 w 1731866"/>
              <a:gd name="connsiteY0" fmla="*/ 704513 h 898547"/>
              <a:gd name="connsiteX1" fmla="*/ 1151838 w 1731866"/>
              <a:gd name="connsiteY1" fmla="*/ 709752 h 898547"/>
              <a:gd name="connsiteX2" fmla="*/ 1632946 w 1731866"/>
              <a:gd name="connsiteY2" fmla="*/ 622027 h 898547"/>
              <a:gd name="connsiteX3" fmla="*/ 1678094 w 1731866"/>
              <a:gd name="connsiteY3" fmla="*/ 138252 h 898547"/>
              <a:gd name="connsiteX4" fmla="*/ 721213 w 1731866"/>
              <a:gd name="connsiteY4" fmla="*/ 2711 h 898547"/>
              <a:gd name="connsiteX5" fmla="*/ 29222 w 1731866"/>
              <a:gd name="connsiteY5" fmla="*/ 208261 h 898547"/>
              <a:gd name="connsiteX6" fmla="*/ 142569 w 1731866"/>
              <a:gd name="connsiteY6" fmla="*/ 668985 h 898547"/>
              <a:gd name="connsiteX7" fmla="*/ 426128 w 1731866"/>
              <a:gd name="connsiteY7" fmla="*/ 701846 h 898547"/>
              <a:gd name="connsiteX8" fmla="*/ 729119 w 1731866"/>
              <a:gd name="connsiteY8" fmla="*/ 898538 h 898547"/>
              <a:gd name="connsiteX9" fmla="*/ 670635 w 1731866"/>
              <a:gd name="connsiteY9" fmla="*/ 773570 h 898547"/>
              <a:gd name="connsiteX10" fmla="*/ 702544 w 1731866"/>
              <a:gd name="connsiteY10" fmla="*/ 704513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70673 w 1731865"/>
              <a:gd name="connsiteY9" fmla="*/ 773579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77755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77755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86108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86108 h 898547"/>
              <a:gd name="connsiteX10" fmla="*/ 629450 w 1731865"/>
              <a:gd name="connsiteY10" fmla="*/ 704522 h 898547"/>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18060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18060 h 891586"/>
              <a:gd name="connsiteX0" fmla="*/ 629450 w 1731865"/>
              <a:gd name="connsiteY0" fmla="*/ 718060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18060 h 891586"/>
              <a:gd name="connsiteX0" fmla="*/ 629450 w 1735472"/>
              <a:gd name="connsiteY0" fmla="*/ 718060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1864 w 1735472"/>
              <a:gd name="connsiteY9" fmla="*/ 786108 h 891586"/>
              <a:gd name="connsiteX10" fmla="*/ 629450 w 1735472"/>
              <a:gd name="connsiteY10" fmla="*/ 718060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1864 w 1735472"/>
              <a:gd name="connsiteY9" fmla="*/ 786108 h 891586"/>
              <a:gd name="connsiteX10" fmla="*/ 631845 w 1735472"/>
              <a:gd name="connsiteY10" fmla="*/ 725582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4259 w 1735472"/>
              <a:gd name="connsiteY9" fmla="*/ 796638 h 891586"/>
              <a:gd name="connsiteX10" fmla="*/ 631845 w 1735472"/>
              <a:gd name="connsiteY10" fmla="*/ 725582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4259 w 1735472"/>
              <a:gd name="connsiteY9" fmla="*/ 796638 h 891586"/>
              <a:gd name="connsiteX10" fmla="*/ 631845 w 1735472"/>
              <a:gd name="connsiteY10" fmla="*/ 725582 h 891586"/>
              <a:gd name="connsiteX0" fmla="*/ 618115 w 1721742"/>
              <a:gd name="connsiteY0" fmla="*/ 725582 h 891586"/>
              <a:gd name="connsiteX1" fmla="*/ 1151317 w 1721742"/>
              <a:gd name="connsiteY1" fmla="*/ 724804 h 891586"/>
              <a:gd name="connsiteX2" fmla="*/ 1619254 w 1721742"/>
              <a:gd name="connsiteY2" fmla="*/ 622036 h 891586"/>
              <a:gd name="connsiteX3" fmla="*/ 1664402 w 1721742"/>
              <a:gd name="connsiteY3" fmla="*/ 138261 h 891586"/>
              <a:gd name="connsiteX4" fmla="*/ 707521 w 1721742"/>
              <a:gd name="connsiteY4" fmla="*/ 2720 h 891586"/>
              <a:gd name="connsiteX5" fmla="*/ 15530 w 1721742"/>
              <a:gd name="connsiteY5" fmla="*/ 208270 h 891586"/>
              <a:gd name="connsiteX6" fmla="*/ 128877 w 1721742"/>
              <a:gd name="connsiteY6" fmla="*/ 668994 h 891586"/>
              <a:gd name="connsiteX7" fmla="*/ 446999 w 1721742"/>
              <a:gd name="connsiteY7" fmla="*/ 710126 h 891586"/>
              <a:gd name="connsiteX8" fmla="*/ 709887 w 1721742"/>
              <a:gd name="connsiteY8" fmla="*/ 891586 h 891586"/>
              <a:gd name="connsiteX9" fmla="*/ 630529 w 1721742"/>
              <a:gd name="connsiteY9" fmla="*/ 796638 h 891586"/>
              <a:gd name="connsiteX10" fmla="*/ 618115 w 1721742"/>
              <a:gd name="connsiteY10" fmla="*/ 725582 h 891586"/>
              <a:gd name="connsiteX0" fmla="*/ 647607 w 1751234"/>
              <a:gd name="connsiteY0" fmla="*/ 725582 h 891586"/>
              <a:gd name="connsiteX1" fmla="*/ 1180809 w 1751234"/>
              <a:gd name="connsiteY1" fmla="*/ 724804 h 891586"/>
              <a:gd name="connsiteX2" fmla="*/ 1648746 w 1751234"/>
              <a:gd name="connsiteY2" fmla="*/ 622036 h 891586"/>
              <a:gd name="connsiteX3" fmla="*/ 1693894 w 1751234"/>
              <a:gd name="connsiteY3" fmla="*/ 138261 h 891586"/>
              <a:gd name="connsiteX4" fmla="*/ 737013 w 1751234"/>
              <a:gd name="connsiteY4" fmla="*/ 2720 h 891586"/>
              <a:gd name="connsiteX5" fmla="*/ 45022 w 1751234"/>
              <a:gd name="connsiteY5" fmla="*/ 208270 h 891586"/>
              <a:gd name="connsiteX6" fmla="*/ 112285 w 1751234"/>
              <a:gd name="connsiteY6" fmla="*/ 648316 h 891586"/>
              <a:gd name="connsiteX7" fmla="*/ 476491 w 1751234"/>
              <a:gd name="connsiteY7" fmla="*/ 710126 h 891586"/>
              <a:gd name="connsiteX8" fmla="*/ 739379 w 1751234"/>
              <a:gd name="connsiteY8" fmla="*/ 891586 h 891586"/>
              <a:gd name="connsiteX9" fmla="*/ 660021 w 1751234"/>
              <a:gd name="connsiteY9" fmla="*/ 796638 h 891586"/>
              <a:gd name="connsiteX10" fmla="*/ 647607 w 1751234"/>
              <a:gd name="connsiteY10" fmla="*/ 725582 h 891586"/>
              <a:gd name="connsiteX0" fmla="*/ 643800 w 1747427"/>
              <a:gd name="connsiteY0" fmla="*/ 725582 h 891586"/>
              <a:gd name="connsiteX1" fmla="*/ 1177002 w 1747427"/>
              <a:gd name="connsiteY1" fmla="*/ 724804 h 891586"/>
              <a:gd name="connsiteX2" fmla="*/ 1644939 w 1747427"/>
              <a:gd name="connsiteY2" fmla="*/ 622036 h 891586"/>
              <a:gd name="connsiteX3" fmla="*/ 1690087 w 1747427"/>
              <a:gd name="connsiteY3" fmla="*/ 138261 h 891586"/>
              <a:gd name="connsiteX4" fmla="*/ 733206 w 1747427"/>
              <a:gd name="connsiteY4" fmla="*/ 2720 h 891586"/>
              <a:gd name="connsiteX5" fmla="*/ 41215 w 1747427"/>
              <a:gd name="connsiteY5" fmla="*/ 208270 h 891586"/>
              <a:gd name="connsiteX6" fmla="*/ 121645 w 1747427"/>
              <a:gd name="connsiteY6" fmla="*/ 629706 h 891586"/>
              <a:gd name="connsiteX7" fmla="*/ 472684 w 1747427"/>
              <a:gd name="connsiteY7" fmla="*/ 710126 h 891586"/>
              <a:gd name="connsiteX8" fmla="*/ 735572 w 1747427"/>
              <a:gd name="connsiteY8" fmla="*/ 891586 h 891586"/>
              <a:gd name="connsiteX9" fmla="*/ 656214 w 1747427"/>
              <a:gd name="connsiteY9" fmla="*/ 796638 h 891586"/>
              <a:gd name="connsiteX10" fmla="*/ 643800 w 1747427"/>
              <a:gd name="connsiteY10" fmla="*/ 725582 h 891586"/>
              <a:gd name="connsiteX0" fmla="*/ 622547 w 1726174"/>
              <a:gd name="connsiteY0" fmla="*/ 723164 h 889168"/>
              <a:gd name="connsiteX1" fmla="*/ 1155749 w 1726174"/>
              <a:gd name="connsiteY1" fmla="*/ 722386 h 889168"/>
              <a:gd name="connsiteX2" fmla="*/ 1623686 w 1726174"/>
              <a:gd name="connsiteY2" fmla="*/ 619618 h 889168"/>
              <a:gd name="connsiteX3" fmla="*/ 1668834 w 1726174"/>
              <a:gd name="connsiteY3" fmla="*/ 135843 h 889168"/>
              <a:gd name="connsiteX4" fmla="*/ 711953 w 1726174"/>
              <a:gd name="connsiteY4" fmla="*/ 302 h 889168"/>
              <a:gd name="connsiteX5" fmla="*/ 46296 w 1726174"/>
              <a:gd name="connsiteY5" fmla="*/ 158293 h 889168"/>
              <a:gd name="connsiteX6" fmla="*/ 100392 w 1726174"/>
              <a:gd name="connsiteY6" fmla="*/ 627288 h 889168"/>
              <a:gd name="connsiteX7" fmla="*/ 451431 w 1726174"/>
              <a:gd name="connsiteY7" fmla="*/ 707708 h 889168"/>
              <a:gd name="connsiteX8" fmla="*/ 714319 w 1726174"/>
              <a:gd name="connsiteY8" fmla="*/ 889168 h 889168"/>
              <a:gd name="connsiteX9" fmla="*/ 634961 w 1726174"/>
              <a:gd name="connsiteY9" fmla="*/ 794220 h 889168"/>
              <a:gd name="connsiteX10" fmla="*/ 622547 w 1726174"/>
              <a:gd name="connsiteY10" fmla="*/ 723164 h 889168"/>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34961 w 1726174"/>
              <a:gd name="connsiteY9" fmla="*/ 794220 h 876761"/>
              <a:gd name="connsiteX10" fmla="*/ 622547 w 1726174"/>
              <a:gd name="connsiteY10" fmla="*/ 723164 h 876761"/>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622547 w 1726174"/>
              <a:gd name="connsiteY10" fmla="*/ 723164 h 876761"/>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622547 w 1726174"/>
              <a:gd name="connsiteY10" fmla="*/ 723164 h 876761"/>
              <a:gd name="connsiteX0" fmla="*/ 596213 w 1726174"/>
              <a:gd name="connsiteY0" fmla="*/ 719029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596213 w 1726174"/>
              <a:gd name="connsiteY10" fmla="*/ 719029 h 876761"/>
              <a:gd name="connsiteX0" fmla="*/ 596213 w 1726174"/>
              <a:gd name="connsiteY0" fmla="*/ 719029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597107 w 1726174"/>
              <a:gd name="connsiteY9" fmla="*/ 790084 h 876761"/>
              <a:gd name="connsiteX10" fmla="*/ 596213 w 1726174"/>
              <a:gd name="connsiteY10" fmla="*/ 719029 h 876761"/>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7107 w 1726174"/>
              <a:gd name="connsiteY9" fmla="*/ 790084 h 856083"/>
              <a:gd name="connsiteX10" fmla="*/ 596213 w 1726174"/>
              <a:gd name="connsiteY10" fmla="*/ 719029 h 856083"/>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2170 w 1726174"/>
              <a:gd name="connsiteY9" fmla="*/ 775610 h 856083"/>
              <a:gd name="connsiteX10" fmla="*/ 596213 w 1726174"/>
              <a:gd name="connsiteY10" fmla="*/ 719029 h 856083"/>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2170 w 1726174"/>
              <a:gd name="connsiteY9" fmla="*/ 775610 h 856083"/>
              <a:gd name="connsiteX10" fmla="*/ 596213 w 1726174"/>
              <a:gd name="connsiteY10" fmla="*/ 719029 h 856083"/>
              <a:gd name="connsiteX0" fmla="*/ 596213 w 1726174"/>
              <a:gd name="connsiteY0" fmla="*/ 719029 h 843676"/>
              <a:gd name="connsiteX1" fmla="*/ 1155749 w 1726174"/>
              <a:gd name="connsiteY1" fmla="*/ 722386 h 843676"/>
              <a:gd name="connsiteX2" fmla="*/ 1623686 w 1726174"/>
              <a:gd name="connsiteY2" fmla="*/ 619618 h 843676"/>
              <a:gd name="connsiteX3" fmla="*/ 1668834 w 1726174"/>
              <a:gd name="connsiteY3" fmla="*/ 135843 h 843676"/>
              <a:gd name="connsiteX4" fmla="*/ 711953 w 1726174"/>
              <a:gd name="connsiteY4" fmla="*/ 302 h 843676"/>
              <a:gd name="connsiteX5" fmla="*/ 46296 w 1726174"/>
              <a:gd name="connsiteY5" fmla="*/ 158293 h 843676"/>
              <a:gd name="connsiteX6" fmla="*/ 100392 w 1726174"/>
              <a:gd name="connsiteY6" fmla="*/ 627288 h 843676"/>
              <a:gd name="connsiteX7" fmla="*/ 451431 w 1726174"/>
              <a:gd name="connsiteY7" fmla="*/ 707708 h 843676"/>
              <a:gd name="connsiteX8" fmla="*/ 633672 w 1726174"/>
              <a:gd name="connsiteY8" fmla="*/ 843676 h 843676"/>
              <a:gd name="connsiteX9" fmla="*/ 592170 w 1726174"/>
              <a:gd name="connsiteY9" fmla="*/ 775610 h 843676"/>
              <a:gd name="connsiteX10" fmla="*/ 596213 w 1726174"/>
              <a:gd name="connsiteY10" fmla="*/ 719029 h 843676"/>
              <a:gd name="connsiteX0" fmla="*/ 596213 w 1726174"/>
              <a:gd name="connsiteY0" fmla="*/ 719029 h 843676"/>
              <a:gd name="connsiteX1" fmla="*/ 1155749 w 1726174"/>
              <a:gd name="connsiteY1" fmla="*/ 722386 h 843676"/>
              <a:gd name="connsiteX2" fmla="*/ 1623686 w 1726174"/>
              <a:gd name="connsiteY2" fmla="*/ 619618 h 843676"/>
              <a:gd name="connsiteX3" fmla="*/ 1668834 w 1726174"/>
              <a:gd name="connsiteY3" fmla="*/ 135843 h 843676"/>
              <a:gd name="connsiteX4" fmla="*/ 711953 w 1726174"/>
              <a:gd name="connsiteY4" fmla="*/ 302 h 843676"/>
              <a:gd name="connsiteX5" fmla="*/ 46296 w 1726174"/>
              <a:gd name="connsiteY5" fmla="*/ 158293 h 843676"/>
              <a:gd name="connsiteX6" fmla="*/ 100392 w 1726174"/>
              <a:gd name="connsiteY6" fmla="*/ 627288 h 843676"/>
              <a:gd name="connsiteX7" fmla="*/ 451431 w 1726174"/>
              <a:gd name="connsiteY7" fmla="*/ 707708 h 843676"/>
              <a:gd name="connsiteX8" fmla="*/ 633672 w 1726174"/>
              <a:gd name="connsiteY8" fmla="*/ 843676 h 843676"/>
              <a:gd name="connsiteX9" fmla="*/ 592170 w 1726174"/>
              <a:gd name="connsiteY9" fmla="*/ 775610 h 843676"/>
              <a:gd name="connsiteX10" fmla="*/ 596213 w 1726174"/>
              <a:gd name="connsiteY10" fmla="*/ 719029 h 843676"/>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592170 w 1726174"/>
              <a:gd name="connsiteY9" fmla="*/ 775610 h 843785"/>
              <a:gd name="connsiteX10" fmla="*/ 596213 w 1726174"/>
              <a:gd name="connsiteY10" fmla="*/ 719029 h 843785"/>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592170 w 1726174"/>
              <a:gd name="connsiteY9" fmla="*/ 775610 h 843785"/>
              <a:gd name="connsiteX10" fmla="*/ 596213 w 1726174"/>
              <a:gd name="connsiteY10" fmla="*/ 719029 h 843785"/>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603967 w 1726174"/>
              <a:gd name="connsiteY9" fmla="*/ 795371 h 843785"/>
              <a:gd name="connsiteX10" fmla="*/ 596213 w 1726174"/>
              <a:gd name="connsiteY10" fmla="*/ 719029 h 843785"/>
              <a:gd name="connsiteX0" fmla="*/ 596213 w 1726174"/>
              <a:gd name="connsiteY0" fmla="*/ 719029 h 833928"/>
              <a:gd name="connsiteX1" fmla="*/ 1155749 w 1726174"/>
              <a:gd name="connsiteY1" fmla="*/ 722386 h 833928"/>
              <a:gd name="connsiteX2" fmla="*/ 1623686 w 1726174"/>
              <a:gd name="connsiteY2" fmla="*/ 619618 h 833928"/>
              <a:gd name="connsiteX3" fmla="*/ 1668834 w 1726174"/>
              <a:gd name="connsiteY3" fmla="*/ 135843 h 833928"/>
              <a:gd name="connsiteX4" fmla="*/ 711953 w 1726174"/>
              <a:gd name="connsiteY4" fmla="*/ 302 h 833928"/>
              <a:gd name="connsiteX5" fmla="*/ 46296 w 1726174"/>
              <a:gd name="connsiteY5" fmla="*/ 158293 h 833928"/>
              <a:gd name="connsiteX6" fmla="*/ 100392 w 1726174"/>
              <a:gd name="connsiteY6" fmla="*/ 627288 h 833928"/>
              <a:gd name="connsiteX7" fmla="*/ 451431 w 1726174"/>
              <a:gd name="connsiteY7" fmla="*/ 707708 h 833928"/>
              <a:gd name="connsiteX8" fmla="*/ 629740 w 1726174"/>
              <a:gd name="connsiteY8" fmla="*/ 833796 h 833928"/>
              <a:gd name="connsiteX9" fmla="*/ 603967 w 1726174"/>
              <a:gd name="connsiteY9" fmla="*/ 795371 h 833928"/>
              <a:gd name="connsiteX10" fmla="*/ 596213 w 1726174"/>
              <a:gd name="connsiteY10" fmla="*/ 719029 h 833928"/>
              <a:gd name="connsiteX0" fmla="*/ 596213 w 1726174"/>
              <a:gd name="connsiteY0" fmla="*/ 719029 h 833928"/>
              <a:gd name="connsiteX1" fmla="*/ 1155749 w 1726174"/>
              <a:gd name="connsiteY1" fmla="*/ 722386 h 833928"/>
              <a:gd name="connsiteX2" fmla="*/ 1623686 w 1726174"/>
              <a:gd name="connsiteY2" fmla="*/ 619618 h 833928"/>
              <a:gd name="connsiteX3" fmla="*/ 1668834 w 1726174"/>
              <a:gd name="connsiteY3" fmla="*/ 135843 h 833928"/>
              <a:gd name="connsiteX4" fmla="*/ 711953 w 1726174"/>
              <a:gd name="connsiteY4" fmla="*/ 302 h 833928"/>
              <a:gd name="connsiteX5" fmla="*/ 46296 w 1726174"/>
              <a:gd name="connsiteY5" fmla="*/ 158293 h 833928"/>
              <a:gd name="connsiteX6" fmla="*/ 100392 w 1726174"/>
              <a:gd name="connsiteY6" fmla="*/ 627288 h 833928"/>
              <a:gd name="connsiteX7" fmla="*/ 451431 w 1726174"/>
              <a:gd name="connsiteY7" fmla="*/ 707708 h 833928"/>
              <a:gd name="connsiteX8" fmla="*/ 629740 w 1726174"/>
              <a:gd name="connsiteY8" fmla="*/ 833796 h 833928"/>
              <a:gd name="connsiteX9" fmla="*/ 602001 w 1726174"/>
              <a:gd name="connsiteY9" fmla="*/ 787961 h 833928"/>
              <a:gd name="connsiteX10" fmla="*/ 596213 w 1726174"/>
              <a:gd name="connsiteY10" fmla="*/ 719029 h 833928"/>
              <a:gd name="connsiteX0" fmla="*/ 596213 w 1726174"/>
              <a:gd name="connsiteY0" fmla="*/ 719029 h 836314"/>
              <a:gd name="connsiteX1" fmla="*/ 1155749 w 1726174"/>
              <a:gd name="connsiteY1" fmla="*/ 722386 h 836314"/>
              <a:gd name="connsiteX2" fmla="*/ 1623686 w 1726174"/>
              <a:gd name="connsiteY2" fmla="*/ 619618 h 836314"/>
              <a:gd name="connsiteX3" fmla="*/ 1668834 w 1726174"/>
              <a:gd name="connsiteY3" fmla="*/ 135843 h 836314"/>
              <a:gd name="connsiteX4" fmla="*/ 711953 w 1726174"/>
              <a:gd name="connsiteY4" fmla="*/ 302 h 836314"/>
              <a:gd name="connsiteX5" fmla="*/ 46296 w 1726174"/>
              <a:gd name="connsiteY5" fmla="*/ 158293 h 836314"/>
              <a:gd name="connsiteX6" fmla="*/ 100392 w 1726174"/>
              <a:gd name="connsiteY6" fmla="*/ 627288 h 836314"/>
              <a:gd name="connsiteX7" fmla="*/ 451431 w 1726174"/>
              <a:gd name="connsiteY7" fmla="*/ 707708 h 836314"/>
              <a:gd name="connsiteX8" fmla="*/ 624372 w 1726174"/>
              <a:gd name="connsiteY8" fmla="*/ 836189 h 836314"/>
              <a:gd name="connsiteX9" fmla="*/ 602001 w 1726174"/>
              <a:gd name="connsiteY9" fmla="*/ 787961 h 836314"/>
              <a:gd name="connsiteX10" fmla="*/ 596213 w 1726174"/>
              <a:gd name="connsiteY10" fmla="*/ 719029 h 836314"/>
              <a:gd name="connsiteX0" fmla="*/ 606950 w 1726174"/>
              <a:gd name="connsiteY0" fmla="*/ 711850 h 836314"/>
              <a:gd name="connsiteX1" fmla="*/ 1155749 w 1726174"/>
              <a:gd name="connsiteY1" fmla="*/ 722386 h 836314"/>
              <a:gd name="connsiteX2" fmla="*/ 1623686 w 1726174"/>
              <a:gd name="connsiteY2" fmla="*/ 619618 h 836314"/>
              <a:gd name="connsiteX3" fmla="*/ 1668834 w 1726174"/>
              <a:gd name="connsiteY3" fmla="*/ 135843 h 836314"/>
              <a:gd name="connsiteX4" fmla="*/ 711953 w 1726174"/>
              <a:gd name="connsiteY4" fmla="*/ 302 h 836314"/>
              <a:gd name="connsiteX5" fmla="*/ 46296 w 1726174"/>
              <a:gd name="connsiteY5" fmla="*/ 158293 h 836314"/>
              <a:gd name="connsiteX6" fmla="*/ 100392 w 1726174"/>
              <a:gd name="connsiteY6" fmla="*/ 627288 h 836314"/>
              <a:gd name="connsiteX7" fmla="*/ 451431 w 1726174"/>
              <a:gd name="connsiteY7" fmla="*/ 707708 h 836314"/>
              <a:gd name="connsiteX8" fmla="*/ 624372 w 1726174"/>
              <a:gd name="connsiteY8" fmla="*/ 836189 h 836314"/>
              <a:gd name="connsiteX9" fmla="*/ 602001 w 1726174"/>
              <a:gd name="connsiteY9" fmla="*/ 787961 h 836314"/>
              <a:gd name="connsiteX10" fmla="*/ 606950 w 1726174"/>
              <a:gd name="connsiteY10" fmla="*/ 711850 h 836314"/>
              <a:gd name="connsiteX0" fmla="*/ 612615 w 1731839"/>
              <a:gd name="connsiteY0" fmla="*/ 711557 h 836021"/>
              <a:gd name="connsiteX1" fmla="*/ 1161414 w 1731839"/>
              <a:gd name="connsiteY1" fmla="*/ 722093 h 836021"/>
              <a:gd name="connsiteX2" fmla="*/ 1629351 w 1731839"/>
              <a:gd name="connsiteY2" fmla="*/ 619325 h 836021"/>
              <a:gd name="connsiteX3" fmla="*/ 1674499 w 1731839"/>
              <a:gd name="connsiteY3" fmla="*/ 135550 h 836021"/>
              <a:gd name="connsiteX4" fmla="*/ 717618 w 1731839"/>
              <a:gd name="connsiteY4" fmla="*/ 9 h 836021"/>
              <a:gd name="connsiteX5" fmla="*/ 44803 w 1731839"/>
              <a:gd name="connsiteY5" fmla="*/ 138857 h 836021"/>
              <a:gd name="connsiteX6" fmla="*/ 106057 w 1731839"/>
              <a:gd name="connsiteY6" fmla="*/ 626995 h 836021"/>
              <a:gd name="connsiteX7" fmla="*/ 457096 w 1731839"/>
              <a:gd name="connsiteY7" fmla="*/ 707415 h 836021"/>
              <a:gd name="connsiteX8" fmla="*/ 630037 w 1731839"/>
              <a:gd name="connsiteY8" fmla="*/ 835896 h 836021"/>
              <a:gd name="connsiteX9" fmla="*/ 607666 w 1731839"/>
              <a:gd name="connsiteY9" fmla="*/ 787668 h 836021"/>
              <a:gd name="connsiteX10" fmla="*/ 612615 w 1731839"/>
              <a:gd name="connsiteY10" fmla="*/ 711557 h 836021"/>
              <a:gd name="connsiteX0" fmla="*/ 616922 w 1736146"/>
              <a:gd name="connsiteY0" fmla="*/ 712781 h 837245"/>
              <a:gd name="connsiteX1" fmla="*/ 1165721 w 1736146"/>
              <a:gd name="connsiteY1" fmla="*/ 723317 h 837245"/>
              <a:gd name="connsiteX2" fmla="*/ 1633658 w 1736146"/>
              <a:gd name="connsiteY2" fmla="*/ 620549 h 837245"/>
              <a:gd name="connsiteX3" fmla="*/ 1678806 w 1736146"/>
              <a:gd name="connsiteY3" fmla="*/ 136774 h 837245"/>
              <a:gd name="connsiteX4" fmla="*/ 721925 w 1736146"/>
              <a:gd name="connsiteY4" fmla="*/ 1233 h 837245"/>
              <a:gd name="connsiteX5" fmla="*/ 43741 w 1736146"/>
              <a:gd name="connsiteY5" fmla="*/ 106580 h 837245"/>
              <a:gd name="connsiteX6" fmla="*/ 110364 w 1736146"/>
              <a:gd name="connsiteY6" fmla="*/ 628219 h 837245"/>
              <a:gd name="connsiteX7" fmla="*/ 461403 w 1736146"/>
              <a:gd name="connsiteY7" fmla="*/ 708639 h 837245"/>
              <a:gd name="connsiteX8" fmla="*/ 634344 w 1736146"/>
              <a:gd name="connsiteY8" fmla="*/ 837120 h 837245"/>
              <a:gd name="connsiteX9" fmla="*/ 611973 w 1736146"/>
              <a:gd name="connsiteY9" fmla="*/ 788892 h 837245"/>
              <a:gd name="connsiteX10" fmla="*/ 616922 w 1736146"/>
              <a:gd name="connsiteY10" fmla="*/ 712781 h 837245"/>
              <a:gd name="connsiteX0" fmla="*/ 616922 w 1736146"/>
              <a:gd name="connsiteY0" fmla="*/ 712781 h 837245"/>
              <a:gd name="connsiteX1" fmla="*/ 1165721 w 1736146"/>
              <a:gd name="connsiteY1" fmla="*/ 723317 h 837245"/>
              <a:gd name="connsiteX2" fmla="*/ 1633658 w 1736146"/>
              <a:gd name="connsiteY2" fmla="*/ 620549 h 837245"/>
              <a:gd name="connsiteX3" fmla="*/ 1678806 w 1736146"/>
              <a:gd name="connsiteY3" fmla="*/ 136774 h 837245"/>
              <a:gd name="connsiteX4" fmla="*/ 721925 w 1736146"/>
              <a:gd name="connsiteY4" fmla="*/ 1233 h 837245"/>
              <a:gd name="connsiteX5" fmla="*/ 43741 w 1736146"/>
              <a:gd name="connsiteY5" fmla="*/ 106580 h 837245"/>
              <a:gd name="connsiteX6" fmla="*/ 110364 w 1736146"/>
              <a:gd name="connsiteY6" fmla="*/ 628219 h 837245"/>
              <a:gd name="connsiteX7" fmla="*/ 461403 w 1736146"/>
              <a:gd name="connsiteY7" fmla="*/ 708639 h 837245"/>
              <a:gd name="connsiteX8" fmla="*/ 634344 w 1736146"/>
              <a:gd name="connsiteY8" fmla="*/ 837120 h 837245"/>
              <a:gd name="connsiteX9" fmla="*/ 613762 w 1736146"/>
              <a:gd name="connsiteY9" fmla="*/ 791285 h 837245"/>
              <a:gd name="connsiteX10" fmla="*/ 616922 w 1736146"/>
              <a:gd name="connsiteY10" fmla="*/ 712781 h 837245"/>
              <a:gd name="connsiteX0" fmla="*/ 616922 w 1736146"/>
              <a:gd name="connsiteY0" fmla="*/ 712781 h 837245"/>
              <a:gd name="connsiteX1" fmla="*/ 1165721 w 1736146"/>
              <a:gd name="connsiteY1" fmla="*/ 723317 h 837245"/>
              <a:gd name="connsiteX2" fmla="*/ 1633658 w 1736146"/>
              <a:gd name="connsiteY2" fmla="*/ 620549 h 837245"/>
              <a:gd name="connsiteX3" fmla="*/ 1678806 w 1736146"/>
              <a:gd name="connsiteY3" fmla="*/ 136774 h 837245"/>
              <a:gd name="connsiteX4" fmla="*/ 721925 w 1736146"/>
              <a:gd name="connsiteY4" fmla="*/ 1233 h 837245"/>
              <a:gd name="connsiteX5" fmla="*/ 43741 w 1736146"/>
              <a:gd name="connsiteY5" fmla="*/ 106580 h 837245"/>
              <a:gd name="connsiteX6" fmla="*/ 110364 w 1736146"/>
              <a:gd name="connsiteY6" fmla="*/ 628219 h 837245"/>
              <a:gd name="connsiteX7" fmla="*/ 461403 w 1736146"/>
              <a:gd name="connsiteY7" fmla="*/ 708639 h 837245"/>
              <a:gd name="connsiteX8" fmla="*/ 634344 w 1736146"/>
              <a:gd name="connsiteY8" fmla="*/ 837120 h 837245"/>
              <a:gd name="connsiteX9" fmla="*/ 613762 w 1736146"/>
              <a:gd name="connsiteY9" fmla="*/ 791285 h 837245"/>
              <a:gd name="connsiteX10" fmla="*/ 616922 w 1736146"/>
              <a:gd name="connsiteY10" fmla="*/ 712781 h 837245"/>
              <a:gd name="connsiteX0" fmla="*/ 616922 w 1736070"/>
              <a:gd name="connsiteY0" fmla="*/ 712781 h 837245"/>
              <a:gd name="connsiteX1" fmla="*/ 1167511 w 1736070"/>
              <a:gd name="connsiteY1" fmla="*/ 711353 h 837245"/>
              <a:gd name="connsiteX2" fmla="*/ 1633658 w 1736070"/>
              <a:gd name="connsiteY2" fmla="*/ 620549 h 837245"/>
              <a:gd name="connsiteX3" fmla="*/ 1678806 w 1736070"/>
              <a:gd name="connsiteY3" fmla="*/ 136774 h 837245"/>
              <a:gd name="connsiteX4" fmla="*/ 721925 w 1736070"/>
              <a:gd name="connsiteY4" fmla="*/ 1233 h 837245"/>
              <a:gd name="connsiteX5" fmla="*/ 43741 w 1736070"/>
              <a:gd name="connsiteY5" fmla="*/ 106580 h 837245"/>
              <a:gd name="connsiteX6" fmla="*/ 110364 w 1736070"/>
              <a:gd name="connsiteY6" fmla="*/ 628219 h 837245"/>
              <a:gd name="connsiteX7" fmla="*/ 461403 w 1736070"/>
              <a:gd name="connsiteY7" fmla="*/ 708639 h 837245"/>
              <a:gd name="connsiteX8" fmla="*/ 634344 w 1736070"/>
              <a:gd name="connsiteY8" fmla="*/ 837120 h 837245"/>
              <a:gd name="connsiteX9" fmla="*/ 613762 w 1736070"/>
              <a:gd name="connsiteY9" fmla="*/ 791285 h 837245"/>
              <a:gd name="connsiteX10" fmla="*/ 616922 w 1736070"/>
              <a:gd name="connsiteY10" fmla="*/ 712781 h 837245"/>
              <a:gd name="connsiteX0" fmla="*/ 616922 w 1736070"/>
              <a:gd name="connsiteY0" fmla="*/ 712781 h 837245"/>
              <a:gd name="connsiteX1" fmla="*/ 1167511 w 1736070"/>
              <a:gd name="connsiteY1" fmla="*/ 711353 h 837245"/>
              <a:gd name="connsiteX2" fmla="*/ 1633658 w 1736070"/>
              <a:gd name="connsiteY2" fmla="*/ 620549 h 837245"/>
              <a:gd name="connsiteX3" fmla="*/ 1678806 w 1736070"/>
              <a:gd name="connsiteY3" fmla="*/ 136774 h 837245"/>
              <a:gd name="connsiteX4" fmla="*/ 721925 w 1736070"/>
              <a:gd name="connsiteY4" fmla="*/ 1233 h 837245"/>
              <a:gd name="connsiteX5" fmla="*/ 43741 w 1736070"/>
              <a:gd name="connsiteY5" fmla="*/ 106580 h 837245"/>
              <a:gd name="connsiteX6" fmla="*/ 110364 w 1736070"/>
              <a:gd name="connsiteY6" fmla="*/ 628219 h 837245"/>
              <a:gd name="connsiteX7" fmla="*/ 461403 w 1736070"/>
              <a:gd name="connsiteY7" fmla="*/ 708639 h 837245"/>
              <a:gd name="connsiteX8" fmla="*/ 634344 w 1736070"/>
              <a:gd name="connsiteY8" fmla="*/ 837120 h 837245"/>
              <a:gd name="connsiteX9" fmla="*/ 613762 w 1736070"/>
              <a:gd name="connsiteY9" fmla="*/ 791285 h 837245"/>
              <a:gd name="connsiteX10" fmla="*/ 616922 w 1736070"/>
              <a:gd name="connsiteY10" fmla="*/ 712781 h 837245"/>
              <a:gd name="connsiteX0" fmla="*/ 616922 w 1736070"/>
              <a:gd name="connsiteY0" fmla="*/ 712781 h 837245"/>
              <a:gd name="connsiteX1" fmla="*/ 1167511 w 1736070"/>
              <a:gd name="connsiteY1" fmla="*/ 711353 h 837245"/>
              <a:gd name="connsiteX2" fmla="*/ 1633658 w 1736070"/>
              <a:gd name="connsiteY2" fmla="*/ 620549 h 837245"/>
              <a:gd name="connsiteX3" fmla="*/ 1678806 w 1736070"/>
              <a:gd name="connsiteY3" fmla="*/ 136774 h 837245"/>
              <a:gd name="connsiteX4" fmla="*/ 721925 w 1736070"/>
              <a:gd name="connsiteY4" fmla="*/ 1233 h 837245"/>
              <a:gd name="connsiteX5" fmla="*/ 43741 w 1736070"/>
              <a:gd name="connsiteY5" fmla="*/ 106580 h 837245"/>
              <a:gd name="connsiteX6" fmla="*/ 110364 w 1736070"/>
              <a:gd name="connsiteY6" fmla="*/ 628219 h 837245"/>
              <a:gd name="connsiteX7" fmla="*/ 461403 w 1736070"/>
              <a:gd name="connsiteY7" fmla="*/ 708639 h 837245"/>
              <a:gd name="connsiteX8" fmla="*/ 634344 w 1736070"/>
              <a:gd name="connsiteY8" fmla="*/ 837120 h 837245"/>
              <a:gd name="connsiteX9" fmla="*/ 613762 w 1736070"/>
              <a:gd name="connsiteY9" fmla="*/ 791285 h 837245"/>
              <a:gd name="connsiteX10" fmla="*/ 616922 w 1736070"/>
              <a:gd name="connsiteY10" fmla="*/ 712781 h 837245"/>
              <a:gd name="connsiteX0" fmla="*/ 616922 w 1736070"/>
              <a:gd name="connsiteY0" fmla="*/ 712781 h 839094"/>
              <a:gd name="connsiteX1" fmla="*/ 1167511 w 1736070"/>
              <a:gd name="connsiteY1" fmla="*/ 711353 h 839094"/>
              <a:gd name="connsiteX2" fmla="*/ 1633658 w 1736070"/>
              <a:gd name="connsiteY2" fmla="*/ 620549 h 839094"/>
              <a:gd name="connsiteX3" fmla="*/ 1678806 w 1736070"/>
              <a:gd name="connsiteY3" fmla="*/ 136774 h 839094"/>
              <a:gd name="connsiteX4" fmla="*/ 721925 w 1736070"/>
              <a:gd name="connsiteY4" fmla="*/ 1233 h 839094"/>
              <a:gd name="connsiteX5" fmla="*/ 43741 w 1736070"/>
              <a:gd name="connsiteY5" fmla="*/ 106580 h 839094"/>
              <a:gd name="connsiteX6" fmla="*/ 110364 w 1736070"/>
              <a:gd name="connsiteY6" fmla="*/ 628219 h 839094"/>
              <a:gd name="connsiteX7" fmla="*/ 461403 w 1736070"/>
              <a:gd name="connsiteY7" fmla="*/ 708639 h 839094"/>
              <a:gd name="connsiteX8" fmla="*/ 634344 w 1736070"/>
              <a:gd name="connsiteY8" fmla="*/ 837120 h 839094"/>
              <a:gd name="connsiteX9" fmla="*/ 613762 w 1736070"/>
              <a:gd name="connsiteY9" fmla="*/ 791285 h 839094"/>
              <a:gd name="connsiteX10" fmla="*/ 616922 w 1736070"/>
              <a:gd name="connsiteY10" fmla="*/ 712781 h 839094"/>
              <a:gd name="connsiteX0" fmla="*/ 616922 w 1736070"/>
              <a:gd name="connsiteY0" fmla="*/ 712781 h 839094"/>
              <a:gd name="connsiteX1" fmla="*/ 1167511 w 1736070"/>
              <a:gd name="connsiteY1" fmla="*/ 711353 h 839094"/>
              <a:gd name="connsiteX2" fmla="*/ 1633658 w 1736070"/>
              <a:gd name="connsiteY2" fmla="*/ 620549 h 839094"/>
              <a:gd name="connsiteX3" fmla="*/ 1678806 w 1736070"/>
              <a:gd name="connsiteY3" fmla="*/ 136774 h 839094"/>
              <a:gd name="connsiteX4" fmla="*/ 721925 w 1736070"/>
              <a:gd name="connsiteY4" fmla="*/ 1233 h 839094"/>
              <a:gd name="connsiteX5" fmla="*/ 43741 w 1736070"/>
              <a:gd name="connsiteY5" fmla="*/ 106580 h 839094"/>
              <a:gd name="connsiteX6" fmla="*/ 110364 w 1736070"/>
              <a:gd name="connsiteY6" fmla="*/ 628219 h 839094"/>
              <a:gd name="connsiteX7" fmla="*/ 461403 w 1736070"/>
              <a:gd name="connsiteY7" fmla="*/ 708639 h 839094"/>
              <a:gd name="connsiteX8" fmla="*/ 634344 w 1736070"/>
              <a:gd name="connsiteY8" fmla="*/ 837120 h 839094"/>
              <a:gd name="connsiteX9" fmla="*/ 613762 w 1736070"/>
              <a:gd name="connsiteY9" fmla="*/ 791285 h 839094"/>
              <a:gd name="connsiteX10" fmla="*/ 616922 w 1736070"/>
              <a:gd name="connsiteY10" fmla="*/ 712781 h 839094"/>
              <a:gd name="connsiteX0" fmla="*/ 616922 w 1736070"/>
              <a:gd name="connsiteY0" fmla="*/ 715564 h 841877"/>
              <a:gd name="connsiteX1" fmla="*/ 1167511 w 1736070"/>
              <a:gd name="connsiteY1" fmla="*/ 714136 h 841877"/>
              <a:gd name="connsiteX2" fmla="*/ 1633658 w 1736070"/>
              <a:gd name="connsiteY2" fmla="*/ 623332 h 841877"/>
              <a:gd name="connsiteX3" fmla="*/ 1678806 w 1736070"/>
              <a:gd name="connsiteY3" fmla="*/ 186531 h 841877"/>
              <a:gd name="connsiteX4" fmla="*/ 721925 w 1736070"/>
              <a:gd name="connsiteY4" fmla="*/ 4016 h 841877"/>
              <a:gd name="connsiteX5" fmla="*/ 43741 w 1736070"/>
              <a:gd name="connsiteY5" fmla="*/ 109363 h 841877"/>
              <a:gd name="connsiteX6" fmla="*/ 110364 w 1736070"/>
              <a:gd name="connsiteY6" fmla="*/ 631002 h 841877"/>
              <a:gd name="connsiteX7" fmla="*/ 461403 w 1736070"/>
              <a:gd name="connsiteY7" fmla="*/ 711422 h 841877"/>
              <a:gd name="connsiteX8" fmla="*/ 634344 w 1736070"/>
              <a:gd name="connsiteY8" fmla="*/ 839903 h 841877"/>
              <a:gd name="connsiteX9" fmla="*/ 613762 w 1736070"/>
              <a:gd name="connsiteY9" fmla="*/ 794068 h 841877"/>
              <a:gd name="connsiteX10" fmla="*/ 616922 w 1736070"/>
              <a:gd name="connsiteY10" fmla="*/ 715564 h 841877"/>
              <a:gd name="connsiteX0" fmla="*/ 616922 w 1732832"/>
              <a:gd name="connsiteY0" fmla="*/ 713064 h 839377"/>
              <a:gd name="connsiteX1" fmla="*/ 1167511 w 1732832"/>
              <a:gd name="connsiteY1" fmla="*/ 711636 h 839377"/>
              <a:gd name="connsiteX2" fmla="*/ 1633658 w 1732832"/>
              <a:gd name="connsiteY2" fmla="*/ 620832 h 839377"/>
              <a:gd name="connsiteX3" fmla="*/ 1674387 w 1732832"/>
              <a:gd name="connsiteY3" fmla="*/ 142276 h 839377"/>
              <a:gd name="connsiteX4" fmla="*/ 721925 w 1732832"/>
              <a:gd name="connsiteY4" fmla="*/ 1516 h 839377"/>
              <a:gd name="connsiteX5" fmla="*/ 43741 w 1732832"/>
              <a:gd name="connsiteY5" fmla="*/ 106863 h 839377"/>
              <a:gd name="connsiteX6" fmla="*/ 110364 w 1732832"/>
              <a:gd name="connsiteY6" fmla="*/ 628502 h 839377"/>
              <a:gd name="connsiteX7" fmla="*/ 461403 w 1732832"/>
              <a:gd name="connsiteY7" fmla="*/ 708922 h 839377"/>
              <a:gd name="connsiteX8" fmla="*/ 634344 w 1732832"/>
              <a:gd name="connsiteY8" fmla="*/ 837403 h 839377"/>
              <a:gd name="connsiteX9" fmla="*/ 613762 w 1732832"/>
              <a:gd name="connsiteY9" fmla="*/ 791568 h 839377"/>
              <a:gd name="connsiteX10" fmla="*/ 616922 w 1732832"/>
              <a:gd name="connsiteY10" fmla="*/ 713064 h 839377"/>
              <a:gd name="connsiteX0" fmla="*/ 616922 w 1732832"/>
              <a:gd name="connsiteY0" fmla="*/ 713064 h 839377"/>
              <a:gd name="connsiteX1" fmla="*/ 1167511 w 1732832"/>
              <a:gd name="connsiteY1" fmla="*/ 711636 h 839377"/>
              <a:gd name="connsiteX2" fmla="*/ 1633658 w 1732832"/>
              <a:gd name="connsiteY2" fmla="*/ 620832 h 839377"/>
              <a:gd name="connsiteX3" fmla="*/ 1674387 w 1732832"/>
              <a:gd name="connsiteY3" fmla="*/ 142276 h 839377"/>
              <a:gd name="connsiteX4" fmla="*/ 721925 w 1732832"/>
              <a:gd name="connsiteY4" fmla="*/ 1516 h 839377"/>
              <a:gd name="connsiteX5" fmla="*/ 43741 w 1732832"/>
              <a:gd name="connsiteY5" fmla="*/ 106863 h 839377"/>
              <a:gd name="connsiteX6" fmla="*/ 110364 w 1732832"/>
              <a:gd name="connsiteY6" fmla="*/ 628502 h 839377"/>
              <a:gd name="connsiteX7" fmla="*/ 461403 w 1732832"/>
              <a:gd name="connsiteY7" fmla="*/ 708922 h 839377"/>
              <a:gd name="connsiteX8" fmla="*/ 634344 w 1732832"/>
              <a:gd name="connsiteY8" fmla="*/ 837403 h 839377"/>
              <a:gd name="connsiteX9" fmla="*/ 613762 w 1732832"/>
              <a:gd name="connsiteY9" fmla="*/ 791568 h 839377"/>
              <a:gd name="connsiteX10" fmla="*/ 616922 w 1732832"/>
              <a:gd name="connsiteY10" fmla="*/ 713064 h 839377"/>
              <a:gd name="connsiteX0" fmla="*/ 616922 w 1733140"/>
              <a:gd name="connsiteY0" fmla="*/ 713064 h 839377"/>
              <a:gd name="connsiteX1" fmla="*/ 1160523 w 1733140"/>
              <a:gd name="connsiteY1" fmla="*/ 724017 h 839377"/>
              <a:gd name="connsiteX2" fmla="*/ 1633658 w 1733140"/>
              <a:gd name="connsiteY2" fmla="*/ 620832 h 839377"/>
              <a:gd name="connsiteX3" fmla="*/ 1674387 w 1733140"/>
              <a:gd name="connsiteY3" fmla="*/ 142276 h 839377"/>
              <a:gd name="connsiteX4" fmla="*/ 721925 w 1733140"/>
              <a:gd name="connsiteY4" fmla="*/ 1516 h 839377"/>
              <a:gd name="connsiteX5" fmla="*/ 43741 w 1733140"/>
              <a:gd name="connsiteY5" fmla="*/ 106863 h 839377"/>
              <a:gd name="connsiteX6" fmla="*/ 110364 w 1733140"/>
              <a:gd name="connsiteY6" fmla="*/ 628502 h 839377"/>
              <a:gd name="connsiteX7" fmla="*/ 461403 w 1733140"/>
              <a:gd name="connsiteY7" fmla="*/ 708922 h 839377"/>
              <a:gd name="connsiteX8" fmla="*/ 634344 w 1733140"/>
              <a:gd name="connsiteY8" fmla="*/ 837403 h 839377"/>
              <a:gd name="connsiteX9" fmla="*/ 613762 w 1733140"/>
              <a:gd name="connsiteY9" fmla="*/ 791568 h 839377"/>
              <a:gd name="connsiteX10" fmla="*/ 616922 w 1733140"/>
              <a:gd name="connsiteY10" fmla="*/ 713064 h 839377"/>
              <a:gd name="connsiteX0" fmla="*/ 616922 w 1730438"/>
              <a:gd name="connsiteY0" fmla="*/ 713064 h 839377"/>
              <a:gd name="connsiteX1" fmla="*/ 1160523 w 1730438"/>
              <a:gd name="connsiteY1" fmla="*/ 724017 h 839377"/>
              <a:gd name="connsiteX2" fmla="*/ 1633658 w 1730438"/>
              <a:gd name="connsiteY2" fmla="*/ 620832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0438"/>
              <a:gd name="connsiteY0" fmla="*/ 713064 h 839377"/>
              <a:gd name="connsiteX1" fmla="*/ 1160523 w 1730438"/>
              <a:gd name="connsiteY1" fmla="*/ 724017 h 839377"/>
              <a:gd name="connsiteX2" fmla="*/ 1633658 w 1730438"/>
              <a:gd name="connsiteY2" fmla="*/ 600198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0438"/>
              <a:gd name="connsiteY0" fmla="*/ 713064 h 839377"/>
              <a:gd name="connsiteX1" fmla="*/ 1160523 w 1730438"/>
              <a:gd name="connsiteY1" fmla="*/ 724017 h 839377"/>
              <a:gd name="connsiteX2" fmla="*/ 1633658 w 1730438"/>
              <a:gd name="connsiteY2" fmla="*/ 600198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0438"/>
              <a:gd name="connsiteY0" fmla="*/ 713064 h 839377"/>
              <a:gd name="connsiteX1" fmla="*/ 1160523 w 1730438"/>
              <a:gd name="connsiteY1" fmla="*/ 724017 h 839377"/>
              <a:gd name="connsiteX2" fmla="*/ 1633658 w 1730438"/>
              <a:gd name="connsiteY2" fmla="*/ 600198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2986"/>
              <a:gd name="connsiteY0" fmla="*/ 713064 h 839377"/>
              <a:gd name="connsiteX1" fmla="*/ 1164018 w 1732986"/>
              <a:gd name="connsiteY1" fmla="*/ 711636 h 839377"/>
              <a:gd name="connsiteX2" fmla="*/ 1633658 w 1732986"/>
              <a:gd name="connsiteY2" fmla="*/ 600198 h 839377"/>
              <a:gd name="connsiteX3" fmla="*/ 1674387 w 1732986"/>
              <a:gd name="connsiteY3" fmla="*/ 142276 h 839377"/>
              <a:gd name="connsiteX4" fmla="*/ 721925 w 1732986"/>
              <a:gd name="connsiteY4" fmla="*/ 1516 h 839377"/>
              <a:gd name="connsiteX5" fmla="*/ 43741 w 1732986"/>
              <a:gd name="connsiteY5" fmla="*/ 106863 h 839377"/>
              <a:gd name="connsiteX6" fmla="*/ 110364 w 1732986"/>
              <a:gd name="connsiteY6" fmla="*/ 628502 h 839377"/>
              <a:gd name="connsiteX7" fmla="*/ 461403 w 1732986"/>
              <a:gd name="connsiteY7" fmla="*/ 708922 h 839377"/>
              <a:gd name="connsiteX8" fmla="*/ 634344 w 1732986"/>
              <a:gd name="connsiteY8" fmla="*/ 837403 h 839377"/>
              <a:gd name="connsiteX9" fmla="*/ 613762 w 1732986"/>
              <a:gd name="connsiteY9" fmla="*/ 791568 h 839377"/>
              <a:gd name="connsiteX10" fmla="*/ 616922 w 1732986"/>
              <a:gd name="connsiteY10" fmla="*/ 713064 h 839377"/>
              <a:gd name="connsiteX0" fmla="*/ 616922 w 1732986"/>
              <a:gd name="connsiteY0" fmla="*/ 713064 h 839377"/>
              <a:gd name="connsiteX1" fmla="*/ 1164018 w 1732986"/>
              <a:gd name="connsiteY1" fmla="*/ 711636 h 839377"/>
              <a:gd name="connsiteX2" fmla="*/ 1633658 w 1732986"/>
              <a:gd name="connsiteY2" fmla="*/ 600198 h 839377"/>
              <a:gd name="connsiteX3" fmla="*/ 1674387 w 1732986"/>
              <a:gd name="connsiteY3" fmla="*/ 142276 h 839377"/>
              <a:gd name="connsiteX4" fmla="*/ 721925 w 1732986"/>
              <a:gd name="connsiteY4" fmla="*/ 1516 h 839377"/>
              <a:gd name="connsiteX5" fmla="*/ 43741 w 1732986"/>
              <a:gd name="connsiteY5" fmla="*/ 106863 h 839377"/>
              <a:gd name="connsiteX6" fmla="*/ 110364 w 1732986"/>
              <a:gd name="connsiteY6" fmla="*/ 628502 h 839377"/>
              <a:gd name="connsiteX7" fmla="*/ 461403 w 1732986"/>
              <a:gd name="connsiteY7" fmla="*/ 708922 h 839377"/>
              <a:gd name="connsiteX8" fmla="*/ 634344 w 1732986"/>
              <a:gd name="connsiteY8" fmla="*/ 837403 h 839377"/>
              <a:gd name="connsiteX9" fmla="*/ 616463 w 1732986"/>
              <a:gd name="connsiteY9" fmla="*/ 789973 h 839377"/>
              <a:gd name="connsiteX10" fmla="*/ 616922 w 1732986"/>
              <a:gd name="connsiteY10" fmla="*/ 713064 h 839377"/>
              <a:gd name="connsiteX0" fmla="*/ 616922 w 1732986"/>
              <a:gd name="connsiteY0" fmla="*/ 713064 h 837403"/>
              <a:gd name="connsiteX1" fmla="*/ 1164018 w 1732986"/>
              <a:gd name="connsiteY1" fmla="*/ 711636 h 837403"/>
              <a:gd name="connsiteX2" fmla="*/ 1633658 w 1732986"/>
              <a:gd name="connsiteY2" fmla="*/ 600198 h 837403"/>
              <a:gd name="connsiteX3" fmla="*/ 1674387 w 1732986"/>
              <a:gd name="connsiteY3" fmla="*/ 142276 h 837403"/>
              <a:gd name="connsiteX4" fmla="*/ 721925 w 1732986"/>
              <a:gd name="connsiteY4" fmla="*/ 1516 h 837403"/>
              <a:gd name="connsiteX5" fmla="*/ 43741 w 1732986"/>
              <a:gd name="connsiteY5" fmla="*/ 106863 h 837403"/>
              <a:gd name="connsiteX6" fmla="*/ 110364 w 1732986"/>
              <a:gd name="connsiteY6" fmla="*/ 628502 h 837403"/>
              <a:gd name="connsiteX7" fmla="*/ 461403 w 1732986"/>
              <a:gd name="connsiteY7" fmla="*/ 708922 h 837403"/>
              <a:gd name="connsiteX8" fmla="*/ 634344 w 1732986"/>
              <a:gd name="connsiteY8" fmla="*/ 837403 h 837403"/>
              <a:gd name="connsiteX9" fmla="*/ 616463 w 1732986"/>
              <a:gd name="connsiteY9" fmla="*/ 789973 h 837403"/>
              <a:gd name="connsiteX10" fmla="*/ 616922 w 1732986"/>
              <a:gd name="connsiteY10" fmla="*/ 713064 h 837403"/>
              <a:gd name="connsiteX0" fmla="*/ 616922 w 1730658"/>
              <a:gd name="connsiteY0" fmla="*/ 713064 h 837403"/>
              <a:gd name="connsiteX1" fmla="*/ 1164018 w 1730658"/>
              <a:gd name="connsiteY1" fmla="*/ 711636 h 837403"/>
              <a:gd name="connsiteX2" fmla="*/ 1626069 w 1730658"/>
              <a:gd name="connsiteY2" fmla="*/ 628754 h 837403"/>
              <a:gd name="connsiteX3" fmla="*/ 1674387 w 1730658"/>
              <a:gd name="connsiteY3" fmla="*/ 142276 h 837403"/>
              <a:gd name="connsiteX4" fmla="*/ 721925 w 1730658"/>
              <a:gd name="connsiteY4" fmla="*/ 1516 h 837403"/>
              <a:gd name="connsiteX5" fmla="*/ 43741 w 1730658"/>
              <a:gd name="connsiteY5" fmla="*/ 106863 h 837403"/>
              <a:gd name="connsiteX6" fmla="*/ 110364 w 1730658"/>
              <a:gd name="connsiteY6" fmla="*/ 628502 h 837403"/>
              <a:gd name="connsiteX7" fmla="*/ 461403 w 1730658"/>
              <a:gd name="connsiteY7" fmla="*/ 708922 h 837403"/>
              <a:gd name="connsiteX8" fmla="*/ 634344 w 1730658"/>
              <a:gd name="connsiteY8" fmla="*/ 837403 h 837403"/>
              <a:gd name="connsiteX9" fmla="*/ 616463 w 1730658"/>
              <a:gd name="connsiteY9" fmla="*/ 789973 h 837403"/>
              <a:gd name="connsiteX10" fmla="*/ 616922 w 1730658"/>
              <a:gd name="connsiteY10" fmla="*/ 713064 h 837403"/>
              <a:gd name="connsiteX0" fmla="*/ 616922 w 1722741"/>
              <a:gd name="connsiteY0" fmla="*/ 713064 h 837403"/>
              <a:gd name="connsiteX1" fmla="*/ 1164018 w 1722741"/>
              <a:gd name="connsiteY1" fmla="*/ 711636 h 837403"/>
              <a:gd name="connsiteX2" fmla="*/ 1595711 w 1722741"/>
              <a:gd name="connsiteY2" fmla="*/ 628754 h 837403"/>
              <a:gd name="connsiteX3" fmla="*/ 1674387 w 1722741"/>
              <a:gd name="connsiteY3" fmla="*/ 142276 h 837403"/>
              <a:gd name="connsiteX4" fmla="*/ 721925 w 1722741"/>
              <a:gd name="connsiteY4" fmla="*/ 1516 h 837403"/>
              <a:gd name="connsiteX5" fmla="*/ 43741 w 1722741"/>
              <a:gd name="connsiteY5" fmla="*/ 106863 h 837403"/>
              <a:gd name="connsiteX6" fmla="*/ 110364 w 1722741"/>
              <a:gd name="connsiteY6" fmla="*/ 628502 h 837403"/>
              <a:gd name="connsiteX7" fmla="*/ 461403 w 1722741"/>
              <a:gd name="connsiteY7" fmla="*/ 708922 h 837403"/>
              <a:gd name="connsiteX8" fmla="*/ 634344 w 1722741"/>
              <a:gd name="connsiteY8" fmla="*/ 837403 h 837403"/>
              <a:gd name="connsiteX9" fmla="*/ 616463 w 1722741"/>
              <a:gd name="connsiteY9" fmla="*/ 789973 h 837403"/>
              <a:gd name="connsiteX10" fmla="*/ 616922 w 1722741"/>
              <a:gd name="connsiteY10" fmla="*/ 713064 h 837403"/>
              <a:gd name="connsiteX0" fmla="*/ 612139 w 1722741"/>
              <a:gd name="connsiteY0" fmla="*/ 734249 h 837403"/>
              <a:gd name="connsiteX1" fmla="*/ 1164018 w 1722741"/>
              <a:gd name="connsiteY1" fmla="*/ 711636 h 837403"/>
              <a:gd name="connsiteX2" fmla="*/ 1595711 w 1722741"/>
              <a:gd name="connsiteY2" fmla="*/ 628754 h 837403"/>
              <a:gd name="connsiteX3" fmla="*/ 1674387 w 1722741"/>
              <a:gd name="connsiteY3" fmla="*/ 142276 h 837403"/>
              <a:gd name="connsiteX4" fmla="*/ 721925 w 1722741"/>
              <a:gd name="connsiteY4" fmla="*/ 1516 h 837403"/>
              <a:gd name="connsiteX5" fmla="*/ 43741 w 1722741"/>
              <a:gd name="connsiteY5" fmla="*/ 106863 h 837403"/>
              <a:gd name="connsiteX6" fmla="*/ 110364 w 1722741"/>
              <a:gd name="connsiteY6" fmla="*/ 628502 h 837403"/>
              <a:gd name="connsiteX7" fmla="*/ 461403 w 1722741"/>
              <a:gd name="connsiteY7" fmla="*/ 708922 h 837403"/>
              <a:gd name="connsiteX8" fmla="*/ 634344 w 1722741"/>
              <a:gd name="connsiteY8" fmla="*/ 837403 h 837403"/>
              <a:gd name="connsiteX9" fmla="*/ 616463 w 1722741"/>
              <a:gd name="connsiteY9" fmla="*/ 789973 h 837403"/>
              <a:gd name="connsiteX10" fmla="*/ 612139 w 1722741"/>
              <a:gd name="connsiteY10" fmla="*/ 734249 h 837403"/>
              <a:gd name="connsiteX0" fmla="*/ 612139 w 1721794"/>
              <a:gd name="connsiteY0" fmla="*/ 734249 h 837403"/>
              <a:gd name="connsiteX1" fmla="*/ 1193010 w 1721794"/>
              <a:gd name="connsiteY1" fmla="*/ 734938 h 837403"/>
              <a:gd name="connsiteX2" fmla="*/ 1595711 w 1721794"/>
              <a:gd name="connsiteY2" fmla="*/ 628754 h 837403"/>
              <a:gd name="connsiteX3" fmla="*/ 1674387 w 1721794"/>
              <a:gd name="connsiteY3" fmla="*/ 142276 h 837403"/>
              <a:gd name="connsiteX4" fmla="*/ 721925 w 1721794"/>
              <a:gd name="connsiteY4" fmla="*/ 1516 h 837403"/>
              <a:gd name="connsiteX5" fmla="*/ 43741 w 1721794"/>
              <a:gd name="connsiteY5" fmla="*/ 106863 h 837403"/>
              <a:gd name="connsiteX6" fmla="*/ 110364 w 1721794"/>
              <a:gd name="connsiteY6" fmla="*/ 628502 h 837403"/>
              <a:gd name="connsiteX7" fmla="*/ 461403 w 1721794"/>
              <a:gd name="connsiteY7" fmla="*/ 708922 h 837403"/>
              <a:gd name="connsiteX8" fmla="*/ 634344 w 1721794"/>
              <a:gd name="connsiteY8" fmla="*/ 837403 h 837403"/>
              <a:gd name="connsiteX9" fmla="*/ 616463 w 1721794"/>
              <a:gd name="connsiteY9" fmla="*/ 789973 h 837403"/>
              <a:gd name="connsiteX10" fmla="*/ 612139 w 1721794"/>
              <a:gd name="connsiteY10" fmla="*/ 734249 h 837403"/>
              <a:gd name="connsiteX0" fmla="*/ 612139 w 1721794"/>
              <a:gd name="connsiteY0" fmla="*/ 734249 h 837403"/>
              <a:gd name="connsiteX1" fmla="*/ 1193010 w 1721794"/>
              <a:gd name="connsiteY1" fmla="*/ 734938 h 837403"/>
              <a:gd name="connsiteX2" fmla="*/ 1595711 w 1721794"/>
              <a:gd name="connsiteY2" fmla="*/ 628754 h 837403"/>
              <a:gd name="connsiteX3" fmla="*/ 1674387 w 1721794"/>
              <a:gd name="connsiteY3" fmla="*/ 142276 h 837403"/>
              <a:gd name="connsiteX4" fmla="*/ 721925 w 1721794"/>
              <a:gd name="connsiteY4" fmla="*/ 1516 h 837403"/>
              <a:gd name="connsiteX5" fmla="*/ 43741 w 1721794"/>
              <a:gd name="connsiteY5" fmla="*/ 106863 h 837403"/>
              <a:gd name="connsiteX6" fmla="*/ 110364 w 1721794"/>
              <a:gd name="connsiteY6" fmla="*/ 628502 h 837403"/>
              <a:gd name="connsiteX7" fmla="*/ 461403 w 1721794"/>
              <a:gd name="connsiteY7" fmla="*/ 708922 h 837403"/>
              <a:gd name="connsiteX8" fmla="*/ 634344 w 1721794"/>
              <a:gd name="connsiteY8" fmla="*/ 837403 h 837403"/>
              <a:gd name="connsiteX9" fmla="*/ 616463 w 1721794"/>
              <a:gd name="connsiteY9" fmla="*/ 789973 h 837403"/>
              <a:gd name="connsiteX10" fmla="*/ 612139 w 1721794"/>
              <a:gd name="connsiteY10" fmla="*/ 734249 h 837403"/>
              <a:gd name="connsiteX0" fmla="*/ 612139 w 1721794"/>
              <a:gd name="connsiteY0" fmla="*/ 734249 h 837403"/>
              <a:gd name="connsiteX1" fmla="*/ 1193010 w 1721794"/>
              <a:gd name="connsiteY1" fmla="*/ 734938 h 837403"/>
              <a:gd name="connsiteX2" fmla="*/ 1595711 w 1721794"/>
              <a:gd name="connsiteY2" fmla="*/ 628754 h 837403"/>
              <a:gd name="connsiteX3" fmla="*/ 1674387 w 1721794"/>
              <a:gd name="connsiteY3" fmla="*/ 142276 h 837403"/>
              <a:gd name="connsiteX4" fmla="*/ 721925 w 1721794"/>
              <a:gd name="connsiteY4" fmla="*/ 1516 h 837403"/>
              <a:gd name="connsiteX5" fmla="*/ 43741 w 1721794"/>
              <a:gd name="connsiteY5" fmla="*/ 106863 h 837403"/>
              <a:gd name="connsiteX6" fmla="*/ 110364 w 1721794"/>
              <a:gd name="connsiteY6" fmla="*/ 628502 h 837403"/>
              <a:gd name="connsiteX7" fmla="*/ 461403 w 1721794"/>
              <a:gd name="connsiteY7" fmla="*/ 708922 h 837403"/>
              <a:gd name="connsiteX8" fmla="*/ 634344 w 1721794"/>
              <a:gd name="connsiteY8" fmla="*/ 837403 h 837403"/>
              <a:gd name="connsiteX9" fmla="*/ 616463 w 1721794"/>
              <a:gd name="connsiteY9" fmla="*/ 789973 h 837403"/>
              <a:gd name="connsiteX10" fmla="*/ 612139 w 1721794"/>
              <a:gd name="connsiteY10" fmla="*/ 734249 h 837403"/>
              <a:gd name="connsiteX0" fmla="*/ 612199 w 1721854"/>
              <a:gd name="connsiteY0" fmla="*/ 750772 h 853926"/>
              <a:gd name="connsiteX1" fmla="*/ 1193070 w 1721854"/>
              <a:gd name="connsiteY1" fmla="*/ 751461 h 853926"/>
              <a:gd name="connsiteX2" fmla="*/ 1595771 w 1721854"/>
              <a:gd name="connsiteY2" fmla="*/ 645277 h 853926"/>
              <a:gd name="connsiteX3" fmla="*/ 1674447 w 1721854"/>
              <a:gd name="connsiteY3" fmla="*/ 158799 h 853926"/>
              <a:gd name="connsiteX4" fmla="*/ 722810 w 1721854"/>
              <a:gd name="connsiteY4" fmla="*/ 903 h 853926"/>
              <a:gd name="connsiteX5" fmla="*/ 43801 w 1721854"/>
              <a:gd name="connsiteY5" fmla="*/ 123386 h 853926"/>
              <a:gd name="connsiteX6" fmla="*/ 110424 w 1721854"/>
              <a:gd name="connsiteY6" fmla="*/ 645025 h 853926"/>
              <a:gd name="connsiteX7" fmla="*/ 461463 w 1721854"/>
              <a:gd name="connsiteY7" fmla="*/ 725445 h 853926"/>
              <a:gd name="connsiteX8" fmla="*/ 634404 w 1721854"/>
              <a:gd name="connsiteY8" fmla="*/ 853926 h 853926"/>
              <a:gd name="connsiteX9" fmla="*/ 616523 w 1721854"/>
              <a:gd name="connsiteY9" fmla="*/ 806496 h 853926"/>
              <a:gd name="connsiteX10" fmla="*/ 612199 w 1721854"/>
              <a:gd name="connsiteY10" fmla="*/ 750772 h 853926"/>
              <a:gd name="connsiteX0" fmla="*/ 608050 w 1717705"/>
              <a:gd name="connsiteY0" fmla="*/ 754226 h 857380"/>
              <a:gd name="connsiteX1" fmla="*/ 1188921 w 1717705"/>
              <a:gd name="connsiteY1" fmla="*/ 754915 h 857380"/>
              <a:gd name="connsiteX2" fmla="*/ 1591622 w 1717705"/>
              <a:gd name="connsiteY2" fmla="*/ 648731 h 857380"/>
              <a:gd name="connsiteX3" fmla="*/ 1670298 w 1717705"/>
              <a:gd name="connsiteY3" fmla="*/ 162253 h 857380"/>
              <a:gd name="connsiteX4" fmla="*/ 662369 w 1717705"/>
              <a:gd name="connsiteY4" fmla="*/ 828 h 857380"/>
              <a:gd name="connsiteX5" fmla="*/ 39652 w 1717705"/>
              <a:gd name="connsiteY5" fmla="*/ 126840 h 857380"/>
              <a:gd name="connsiteX6" fmla="*/ 106275 w 1717705"/>
              <a:gd name="connsiteY6" fmla="*/ 648479 h 857380"/>
              <a:gd name="connsiteX7" fmla="*/ 457314 w 1717705"/>
              <a:gd name="connsiteY7" fmla="*/ 728899 h 857380"/>
              <a:gd name="connsiteX8" fmla="*/ 630255 w 1717705"/>
              <a:gd name="connsiteY8" fmla="*/ 857380 h 857380"/>
              <a:gd name="connsiteX9" fmla="*/ 612374 w 1717705"/>
              <a:gd name="connsiteY9" fmla="*/ 809950 h 857380"/>
              <a:gd name="connsiteX10" fmla="*/ 608050 w 1717705"/>
              <a:gd name="connsiteY10" fmla="*/ 754226 h 857380"/>
              <a:gd name="connsiteX0" fmla="*/ 607236 w 1716891"/>
              <a:gd name="connsiteY0" fmla="*/ 759127 h 862281"/>
              <a:gd name="connsiteX1" fmla="*/ 1188107 w 1716891"/>
              <a:gd name="connsiteY1" fmla="*/ 759816 h 862281"/>
              <a:gd name="connsiteX2" fmla="*/ 1590808 w 1716891"/>
              <a:gd name="connsiteY2" fmla="*/ 653632 h 862281"/>
              <a:gd name="connsiteX3" fmla="*/ 1669484 w 1716891"/>
              <a:gd name="connsiteY3" fmla="*/ 167154 h 862281"/>
              <a:gd name="connsiteX4" fmla="*/ 650503 w 1716891"/>
              <a:gd name="connsiteY4" fmla="*/ 739 h 862281"/>
              <a:gd name="connsiteX5" fmla="*/ 38838 w 1716891"/>
              <a:gd name="connsiteY5" fmla="*/ 131741 h 862281"/>
              <a:gd name="connsiteX6" fmla="*/ 105461 w 1716891"/>
              <a:gd name="connsiteY6" fmla="*/ 653380 h 862281"/>
              <a:gd name="connsiteX7" fmla="*/ 456500 w 1716891"/>
              <a:gd name="connsiteY7" fmla="*/ 733800 h 862281"/>
              <a:gd name="connsiteX8" fmla="*/ 629441 w 1716891"/>
              <a:gd name="connsiteY8" fmla="*/ 862281 h 862281"/>
              <a:gd name="connsiteX9" fmla="*/ 611560 w 1716891"/>
              <a:gd name="connsiteY9" fmla="*/ 814851 h 862281"/>
              <a:gd name="connsiteX10" fmla="*/ 607236 w 1716891"/>
              <a:gd name="connsiteY10" fmla="*/ 759127 h 862281"/>
              <a:gd name="connsiteX0" fmla="*/ 607236 w 1719556"/>
              <a:gd name="connsiteY0" fmla="*/ 759127 h 862281"/>
              <a:gd name="connsiteX1" fmla="*/ 1188107 w 1719556"/>
              <a:gd name="connsiteY1" fmla="*/ 759816 h 862281"/>
              <a:gd name="connsiteX2" fmla="*/ 1602273 w 1719556"/>
              <a:gd name="connsiteY2" fmla="*/ 650054 h 862281"/>
              <a:gd name="connsiteX3" fmla="*/ 1669484 w 1719556"/>
              <a:gd name="connsiteY3" fmla="*/ 167154 h 862281"/>
              <a:gd name="connsiteX4" fmla="*/ 650503 w 1719556"/>
              <a:gd name="connsiteY4" fmla="*/ 739 h 862281"/>
              <a:gd name="connsiteX5" fmla="*/ 38838 w 1719556"/>
              <a:gd name="connsiteY5" fmla="*/ 131741 h 862281"/>
              <a:gd name="connsiteX6" fmla="*/ 105461 w 1719556"/>
              <a:gd name="connsiteY6" fmla="*/ 653380 h 862281"/>
              <a:gd name="connsiteX7" fmla="*/ 456500 w 1719556"/>
              <a:gd name="connsiteY7" fmla="*/ 733800 h 862281"/>
              <a:gd name="connsiteX8" fmla="*/ 629441 w 1719556"/>
              <a:gd name="connsiteY8" fmla="*/ 862281 h 862281"/>
              <a:gd name="connsiteX9" fmla="*/ 611560 w 1719556"/>
              <a:gd name="connsiteY9" fmla="*/ 814851 h 862281"/>
              <a:gd name="connsiteX10" fmla="*/ 607236 w 1719556"/>
              <a:gd name="connsiteY10" fmla="*/ 759127 h 862281"/>
              <a:gd name="connsiteX0" fmla="*/ 632575 w 1744895"/>
              <a:gd name="connsiteY0" fmla="*/ 758827 h 861981"/>
              <a:gd name="connsiteX1" fmla="*/ 1213446 w 1744895"/>
              <a:gd name="connsiteY1" fmla="*/ 759516 h 861981"/>
              <a:gd name="connsiteX2" fmla="*/ 1627612 w 1744895"/>
              <a:gd name="connsiteY2" fmla="*/ 649754 h 861981"/>
              <a:gd name="connsiteX3" fmla="*/ 1694823 w 1744895"/>
              <a:gd name="connsiteY3" fmla="*/ 166854 h 861981"/>
              <a:gd name="connsiteX4" fmla="*/ 675842 w 1744895"/>
              <a:gd name="connsiteY4" fmla="*/ 439 h 861981"/>
              <a:gd name="connsiteX5" fmla="*/ 33743 w 1744895"/>
              <a:gd name="connsiteY5" fmla="*/ 138126 h 861981"/>
              <a:gd name="connsiteX6" fmla="*/ 130800 w 1744895"/>
              <a:gd name="connsiteY6" fmla="*/ 653080 h 861981"/>
              <a:gd name="connsiteX7" fmla="*/ 481839 w 1744895"/>
              <a:gd name="connsiteY7" fmla="*/ 733500 h 861981"/>
              <a:gd name="connsiteX8" fmla="*/ 654780 w 1744895"/>
              <a:gd name="connsiteY8" fmla="*/ 861981 h 861981"/>
              <a:gd name="connsiteX9" fmla="*/ 636899 w 1744895"/>
              <a:gd name="connsiteY9" fmla="*/ 814551 h 861981"/>
              <a:gd name="connsiteX10" fmla="*/ 632575 w 1744895"/>
              <a:gd name="connsiteY10" fmla="*/ 758827 h 861981"/>
              <a:gd name="connsiteX0" fmla="*/ 632575 w 1744895"/>
              <a:gd name="connsiteY0" fmla="*/ 758471 h 861625"/>
              <a:gd name="connsiteX1" fmla="*/ 1213446 w 1744895"/>
              <a:gd name="connsiteY1" fmla="*/ 759160 h 861625"/>
              <a:gd name="connsiteX2" fmla="*/ 1627612 w 1744895"/>
              <a:gd name="connsiteY2" fmla="*/ 649398 h 861625"/>
              <a:gd name="connsiteX3" fmla="*/ 1694823 w 1744895"/>
              <a:gd name="connsiteY3" fmla="*/ 166498 h 861625"/>
              <a:gd name="connsiteX4" fmla="*/ 675842 w 1744895"/>
              <a:gd name="connsiteY4" fmla="*/ 83 h 861625"/>
              <a:gd name="connsiteX5" fmla="*/ 33743 w 1744895"/>
              <a:gd name="connsiteY5" fmla="*/ 137770 h 861625"/>
              <a:gd name="connsiteX6" fmla="*/ 130800 w 1744895"/>
              <a:gd name="connsiteY6" fmla="*/ 652724 h 861625"/>
              <a:gd name="connsiteX7" fmla="*/ 481839 w 1744895"/>
              <a:gd name="connsiteY7" fmla="*/ 733144 h 861625"/>
              <a:gd name="connsiteX8" fmla="*/ 654780 w 1744895"/>
              <a:gd name="connsiteY8" fmla="*/ 861625 h 861625"/>
              <a:gd name="connsiteX9" fmla="*/ 636899 w 1744895"/>
              <a:gd name="connsiteY9" fmla="*/ 814195 h 861625"/>
              <a:gd name="connsiteX10" fmla="*/ 632575 w 1744895"/>
              <a:gd name="connsiteY10" fmla="*/ 758471 h 861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44895" h="861625">
                <a:moveTo>
                  <a:pt x="632575" y="758471"/>
                </a:moveTo>
                <a:cubicBezTo>
                  <a:pt x="777957" y="764736"/>
                  <a:pt x="1047607" y="777339"/>
                  <a:pt x="1213446" y="759160"/>
                </a:cubicBezTo>
                <a:cubicBezTo>
                  <a:pt x="1379286" y="740981"/>
                  <a:pt x="1547382" y="748175"/>
                  <a:pt x="1627612" y="649398"/>
                </a:cubicBezTo>
                <a:cubicBezTo>
                  <a:pt x="1707842" y="550621"/>
                  <a:pt x="1806456" y="397765"/>
                  <a:pt x="1694823" y="166498"/>
                </a:cubicBezTo>
                <a:cubicBezTo>
                  <a:pt x="1627519" y="31436"/>
                  <a:pt x="975412" y="1999"/>
                  <a:pt x="675842" y="83"/>
                </a:cubicBezTo>
                <a:cubicBezTo>
                  <a:pt x="376272" y="-1833"/>
                  <a:pt x="124583" y="28997"/>
                  <a:pt x="33743" y="137770"/>
                </a:cubicBezTo>
                <a:cubicBezTo>
                  <a:pt x="-57097" y="246544"/>
                  <a:pt x="56117" y="553495"/>
                  <a:pt x="130800" y="652724"/>
                </a:cubicBezTo>
                <a:cubicBezTo>
                  <a:pt x="205483" y="751953"/>
                  <a:pt x="435738" y="733144"/>
                  <a:pt x="481839" y="733144"/>
                </a:cubicBezTo>
                <a:cubicBezTo>
                  <a:pt x="537493" y="797776"/>
                  <a:pt x="593997" y="831638"/>
                  <a:pt x="654780" y="861625"/>
                </a:cubicBezTo>
                <a:cubicBezTo>
                  <a:pt x="644708" y="843702"/>
                  <a:pt x="641518" y="831628"/>
                  <a:pt x="636899" y="814195"/>
                </a:cubicBezTo>
                <a:cubicBezTo>
                  <a:pt x="627046" y="785048"/>
                  <a:pt x="632575" y="758471"/>
                  <a:pt x="632575" y="758471"/>
                </a:cubicBezTo>
                <a:close/>
              </a:path>
            </a:pathLst>
          </a:custGeom>
          <a:solidFill>
            <a:schemeClr val="bg1"/>
          </a:solidFill>
          <a:ln w="19050"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B7E16ADB-2296-4E75-A800-6CC1A1752173}"/>
              </a:ext>
            </a:extLst>
          </p:cNvPr>
          <p:cNvSpPr>
            <a:spLocks noGrp="1"/>
          </p:cNvSpPr>
          <p:nvPr>
            <p:ph type="title"/>
          </p:nvPr>
        </p:nvSpPr>
        <p:spPr>
          <a:xfrm>
            <a:off x="1142162" y="897953"/>
            <a:ext cx="5083026" cy="1724135"/>
          </a:xfrm>
        </p:spPr>
        <p:txBody>
          <a:bodyPr>
            <a:normAutofit/>
          </a:bodyPr>
          <a:lstStyle/>
          <a:p>
            <a:pPr algn="ctr"/>
            <a:r>
              <a:rPr lang="en-GB" dirty="0">
                <a:solidFill>
                  <a:srgbClr val="0070C0"/>
                </a:solidFill>
              </a:rPr>
              <a:t>Reviewing and monitoring </a:t>
            </a:r>
            <a:endParaRPr lang="en-US" dirty="0">
              <a:solidFill>
                <a:srgbClr val="0070C0"/>
              </a:solidFill>
            </a:endParaRPr>
          </a:p>
        </p:txBody>
      </p:sp>
      <p:sp>
        <p:nvSpPr>
          <p:cNvPr id="17" name="Freeform: Shape 16">
            <a:extLst>
              <a:ext uri="{FF2B5EF4-FFF2-40B4-BE49-F238E27FC236}">
                <a16:creationId xmlns:a16="http://schemas.microsoft.com/office/drawing/2014/main" id="{80C1BABC-D8F0-40DC-A386-73BB1E2CA99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11403">
            <a:off x="821875" y="593596"/>
            <a:ext cx="5622781" cy="2432251"/>
          </a:xfrm>
          <a:custGeom>
            <a:avLst/>
            <a:gdLst>
              <a:gd name="connsiteX0" fmla="*/ 702544 w 1731866"/>
              <a:gd name="connsiteY0" fmla="*/ 704513 h 898547"/>
              <a:gd name="connsiteX1" fmla="*/ 1151838 w 1731866"/>
              <a:gd name="connsiteY1" fmla="*/ 709752 h 898547"/>
              <a:gd name="connsiteX2" fmla="*/ 1632946 w 1731866"/>
              <a:gd name="connsiteY2" fmla="*/ 622027 h 898547"/>
              <a:gd name="connsiteX3" fmla="*/ 1678094 w 1731866"/>
              <a:gd name="connsiteY3" fmla="*/ 138252 h 898547"/>
              <a:gd name="connsiteX4" fmla="*/ 721213 w 1731866"/>
              <a:gd name="connsiteY4" fmla="*/ 2711 h 898547"/>
              <a:gd name="connsiteX5" fmla="*/ 29222 w 1731866"/>
              <a:gd name="connsiteY5" fmla="*/ 208261 h 898547"/>
              <a:gd name="connsiteX6" fmla="*/ 142569 w 1731866"/>
              <a:gd name="connsiteY6" fmla="*/ 668985 h 898547"/>
              <a:gd name="connsiteX7" fmla="*/ 426128 w 1731866"/>
              <a:gd name="connsiteY7" fmla="*/ 701846 h 898547"/>
              <a:gd name="connsiteX8" fmla="*/ 729119 w 1731866"/>
              <a:gd name="connsiteY8" fmla="*/ 898538 h 898547"/>
              <a:gd name="connsiteX9" fmla="*/ 670635 w 1731866"/>
              <a:gd name="connsiteY9" fmla="*/ 773570 h 898547"/>
              <a:gd name="connsiteX10" fmla="*/ 702544 w 1731866"/>
              <a:gd name="connsiteY10" fmla="*/ 704513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70673 w 1731865"/>
              <a:gd name="connsiteY9" fmla="*/ 773579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7404 w 1731865"/>
              <a:gd name="connsiteY9" fmla="*/ 774971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77755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77755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86108 h 898547"/>
              <a:gd name="connsiteX10" fmla="*/ 629450 w 1731865"/>
              <a:gd name="connsiteY10" fmla="*/ 704522 h 898547"/>
              <a:gd name="connsiteX0" fmla="*/ 629450 w 1731865"/>
              <a:gd name="connsiteY0" fmla="*/ 704522 h 898547"/>
              <a:gd name="connsiteX1" fmla="*/ 1151876 w 1731865"/>
              <a:gd name="connsiteY1" fmla="*/ 709761 h 898547"/>
              <a:gd name="connsiteX2" fmla="*/ 1632984 w 1731865"/>
              <a:gd name="connsiteY2" fmla="*/ 622036 h 898547"/>
              <a:gd name="connsiteX3" fmla="*/ 1678132 w 1731865"/>
              <a:gd name="connsiteY3" fmla="*/ 138261 h 898547"/>
              <a:gd name="connsiteX4" fmla="*/ 721251 w 1731865"/>
              <a:gd name="connsiteY4" fmla="*/ 2720 h 898547"/>
              <a:gd name="connsiteX5" fmla="*/ 29260 w 1731865"/>
              <a:gd name="connsiteY5" fmla="*/ 208270 h 898547"/>
              <a:gd name="connsiteX6" fmla="*/ 142607 w 1731865"/>
              <a:gd name="connsiteY6" fmla="*/ 668994 h 898547"/>
              <a:gd name="connsiteX7" fmla="*/ 426166 w 1731865"/>
              <a:gd name="connsiteY7" fmla="*/ 701855 h 898547"/>
              <a:gd name="connsiteX8" fmla="*/ 729157 w 1731865"/>
              <a:gd name="connsiteY8" fmla="*/ 898547 h 898547"/>
              <a:gd name="connsiteX9" fmla="*/ 641864 w 1731865"/>
              <a:gd name="connsiteY9" fmla="*/ 786108 h 898547"/>
              <a:gd name="connsiteX10" fmla="*/ 629450 w 1731865"/>
              <a:gd name="connsiteY10" fmla="*/ 704522 h 898547"/>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04522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04522 h 891586"/>
              <a:gd name="connsiteX0" fmla="*/ 629450 w 1731865"/>
              <a:gd name="connsiteY0" fmla="*/ 718060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18060 h 891586"/>
              <a:gd name="connsiteX0" fmla="*/ 629450 w 1731865"/>
              <a:gd name="connsiteY0" fmla="*/ 718060 h 891586"/>
              <a:gd name="connsiteX1" fmla="*/ 1151876 w 1731865"/>
              <a:gd name="connsiteY1" fmla="*/ 709761 h 891586"/>
              <a:gd name="connsiteX2" fmla="*/ 1632984 w 1731865"/>
              <a:gd name="connsiteY2" fmla="*/ 622036 h 891586"/>
              <a:gd name="connsiteX3" fmla="*/ 1678132 w 1731865"/>
              <a:gd name="connsiteY3" fmla="*/ 138261 h 891586"/>
              <a:gd name="connsiteX4" fmla="*/ 721251 w 1731865"/>
              <a:gd name="connsiteY4" fmla="*/ 2720 h 891586"/>
              <a:gd name="connsiteX5" fmla="*/ 29260 w 1731865"/>
              <a:gd name="connsiteY5" fmla="*/ 208270 h 891586"/>
              <a:gd name="connsiteX6" fmla="*/ 142607 w 1731865"/>
              <a:gd name="connsiteY6" fmla="*/ 668994 h 891586"/>
              <a:gd name="connsiteX7" fmla="*/ 426166 w 1731865"/>
              <a:gd name="connsiteY7" fmla="*/ 701855 h 891586"/>
              <a:gd name="connsiteX8" fmla="*/ 723617 w 1731865"/>
              <a:gd name="connsiteY8" fmla="*/ 891586 h 891586"/>
              <a:gd name="connsiteX9" fmla="*/ 641864 w 1731865"/>
              <a:gd name="connsiteY9" fmla="*/ 786108 h 891586"/>
              <a:gd name="connsiteX10" fmla="*/ 629450 w 1731865"/>
              <a:gd name="connsiteY10" fmla="*/ 718060 h 891586"/>
              <a:gd name="connsiteX0" fmla="*/ 629450 w 1735472"/>
              <a:gd name="connsiteY0" fmla="*/ 718060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1864 w 1735472"/>
              <a:gd name="connsiteY9" fmla="*/ 786108 h 891586"/>
              <a:gd name="connsiteX10" fmla="*/ 629450 w 1735472"/>
              <a:gd name="connsiteY10" fmla="*/ 718060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1864 w 1735472"/>
              <a:gd name="connsiteY9" fmla="*/ 786108 h 891586"/>
              <a:gd name="connsiteX10" fmla="*/ 631845 w 1735472"/>
              <a:gd name="connsiteY10" fmla="*/ 725582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4259 w 1735472"/>
              <a:gd name="connsiteY9" fmla="*/ 796638 h 891586"/>
              <a:gd name="connsiteX10" fmla="*/ 631845 w 1735472"/>
              <a:gd name="connsiteY10" fmla="*/ 725582 h 891586"/>
              <a:gd name="connsiteX0" fmla="*/ 631845 w 1735472"/>
              <a:gd name="connsiteY0" fmla="*/ 725582 h 891586"/>
              <a:gd name="connsiteX1" fmla="*/ 1165047 w 1735472"/>
              <a:gd name="connsiteY1" fmla="*/ 724804 h 891586"/>
              <a:gd name="connsiteX2" fmla="*/ 1632984 w 1735472"/>
              <a:gd name="connsiteY2" fmla="*/ 622036 h 891586"/>
              <a:gd name="connsiteX3" fmla="*/ 1678132 w 1735472"/>
              <a:gd name="connsiteY3" fmla="*/ 138261 h 891586"/>
              <a:gd name="connsiteX4" fmla="*/ 721251 w 1735472"/>
              <a:gd name="connsiteY4" fmla="*/ 2720 h 891586"/>
              <a:gd name="connsiteX5" fmla="*/ 29260 w 1735472"/>
              <a:gd name="connsiteY5" fmla="*/ 208270 h 891586"/>
              <a:gd name="connsiteX6" fmla="*/ 142607 w 1735472"/>
              <a:gd name="connsiteY6" fmla="*/ 668994 h 891586"/>
              <a:gd name="connsiteX7" fmla="*/ 426166 w 1735472"/>
              <a:gd name="connsiteY7" fmla="*/ 701855 h 891586"/>
              <a:gd name="connsiteX8" fmla="*/ 723617 w 1735472"/>
              <a:gd name="connsiteY8" fmla="*/ 891586 h 891586"/>
              <a:gd name="connsiteX9" fmla="*/ 644259 w 1735472"/>
              <a:gd name="connsiteY9" fmla="*/ 796638 h 891586"/>
              <a:gd name="connsiteX10" fmla="*/ 631845 w 1735472"/>
              <a:gd name="connsiteY10" fmla="*/ 725582 h 891586"/>
              <a:gd name="connsiteX0" fmla="*/ 618115 w 1721742"/>
              <a:gd name="connsiteY0" fmla="*/ 725582 h 891586"/>
              <a:gd name="connsiteX1" fmla="*/ 1151317 w 1721742"/>
              <a:gd name="connsiteY1" fmla="*/ 724804 h 891586"/>
              <a:gd name="connsiteX2" fmla="*/ 1619254 w 1721742"/>
              <a:gd name="connsiteY2" fmla="*/ 622036 h 891586"/>
              <a:gd name="connsiteX3" fmla="*/ 1664402 w 1721742"/>
              <a:gd name="connsiteY3" fmla="*/ 138261 h 891586"/>
              <a:gd name="connsiteX4" fmla="*/ 707521 w 1721742"/>
              <a:gd name="connsiteY4" fmla="*/ 2720 h 891586"/>
              <a:gd name="connsiteX5" fmla="*/ 15530 w 1721742"/>
              <a:gd name="connsiteY5" fmla="*/ 208270 h 891586"/>
              <a:gd name="connsiteX6" fmla="*/ 128877 w 1721742"/>
              <a:gd name="connsiteY6" fmla="*/ 668994 h 891586"/>
              <a:gd name="connsiteX7" fmla="*/ 446999 w 1721742"/>
              <a:gd name="connsiteY7" fmla="*/ 710126 h 891586"/>
              <a:gd name="connsiteX8" fmla="*/ 709887 w 1721742"/>
              <a:gd name="connsiteY8" fmla="*/ 891586 h 891586"/>
              <a:gd name="connsiteX9" fmla="*/ 630529 w 1721742"/>
              <a:gd name="connsiteY9" fmla="*/ 796638 h 891586"/>
              <a:gd name="connsiteX10" fmla="*/ 618115 w 1721742"/>
              <a:gd name="connsiteY10" fmla="*/ 725582 h 891586"/>
              <a:gd name="connsiteX0" fmla="*/ 647607 w 1751234"/>
              <a:gd name="connsiteY0" fmla="*/ 725582 h 891586"/>
              <a:gd name="connsiteX1" fmla="*/ 1180809 w 1751234"/>
              <a:gd name="connsiteY1" fmla="*/ 724804 h 891586"/>
              <a:gd name="connsiteX2" fmla="*/ 1648746 w 1751234"/>
              <a:gd name="connsiteY2" fmla="*/ 622036 h 891586"/>
              <a:gd name="connsiteX3" fmla="*/ 1693894 w 1751234"/>
              <a:gd name="connsiteY3" fmla="*/ 138261 h 891586"/>
              <a:gd name="connsiteX4" fmla="*/ 737013 w 1751234"/>
              <a:gd name="connsiteY4" fmla="*/ 2720 h 891586"/>
              <a:gd name="connsiteX5" fmla="*/ 45022 w 1751234"/>
              <a:gd name="connsiteY5" fmla="*/ 208270 h 891586"/>
              <a:gd name="connsiteX6" fmla="*/ 112285 w 1751234"/>
              <a:gd name="connsiteY6" fmla="*/ 648316 h 891586"/>
              <a:gd name="connsiteX7" fmla="*/ 476491 w 1751234"/>
              <a:gd name="connsiteY7" fmla="*/ 710126 h 891586"/>
              <a:gd name="connsiteX8" fmla="*/ 739379 w 1751234"/>
              <a:gd name="connsiteY8" fmla="*/ 891586 h 891586"/>
              <a:gd name="connsiteX9" fmla="*/ 660021 w 1751234"/>
              <a:gd name="connsiteY9" fmla="*/ 796638 h 891586"/>
              <a:gd name="connsiteX10" fmla="*/ 647607 w 1751234"/>
              <a:gd name="connsiteY10" fmla="*/ 725582 h 891586"/>
              <a:gd name="connsiteX0" fmla="*/ 643800 w 1747427"/>
              <a:gd name="connsiteY0" fmla="*/ 725582 h 891586"/>
              <a:gd name="connsiteX1" fmla="*/ 1177002 w 1747427"/>
              <a:gd name="connsiteY1" fmla="*/ 724804 h 891586"/>
              <a:gd name="connsiteX2" fmla="*/ 1644939 w 1747427"/>
              <a:gd name="connsiteY2" fmla="*/ 622036 h 891586"/>
              <a:gd name="connsiteX3" fmla="*/ 1690087 w 1747427"/>
              <a:gd name="connsiteY3" fmla="*/ 138261 h 891586"/>
              <a:gd name="connsiteX4" fmla="*/ 733206 w 1747427"/>
              <a:gd name="connsiteY4" fmla="*/ 2720 h 891586"/>
              <a:gd name="connsiteX5" fmla="*/ 41215 w 1747427"/>
              <a:gd name="connsiteY5" fmla="*/ 208270 h 891586"/>
              <a:gd name="connsiteX6" fmla="*/ 121645 w 1747427"/>
              <a:gd name="connsiteY6" fmla="*/ 629706 h 891586"/>
              <a:gd name="connsiteX7" fmla="*/ 472684 w 1747427"/>
              <a:gd name="connsiteY7" fmla="*/ 710126 h 891586"/>
              <a:gd name="connsiteX8" fmla="*/ 735572 w 1747427"/>
              <a:gd name="connsiteY8" fmla="*/ 891586 h 891586"/>
              <a:gd name="connsiteX9" fmla="*/ 656214 w 1747427"/>
              <a:gd name="connsiteY9" fmla="*/ 796638 h 891586"/>
              <a:gd name="connsiteX10" fmla="*/ 643800 w 1747427"/>
              <a:gd name="connsiteY10" fmla="*/ 725582 h 891586"/>
              <a:gd name="connsiteX0" fmla="*/ 622547 w 1726174"/>
              <a:gd name="connsiteY0" fmla="*/ 723164 h 889168"/>
              <a:gd name="connsiteX1" fmla="*/ 1155749 w 1726174"/>
              <a:gd name="connsiteY1" fmla="*/ 722386 h 889168"/>
              <a:gd name="connsiteX2" fmla="*/ 1623686 w 1726174"/>
              <a:gd name="connsiteY2" fmla="*/ 619618 h 889168"/>
              <a:gd name="connsiteX3" fmla="*/ 1668834 w 1726174"/>
              <a:gd name="connsiteY3" fmla="*/ 135843 h 889168"/>
              <a:gd name="connsiteX4" fmla="*/ 711953 w 1726174"/>
              <a:gd name="connsiteY4" fmla="*/ 302 h 889168"/>
              <a:gd name="connsiteX5" fmla="*/ 46296 w 1726174"/>
              <a:gd name="connsiteY5" fmla="*/ 158293 h 889168"/>
              <a:gd name="connsiteX6" fmla="*/ 100392 w 1726174"/>
              <a:gd name="connsiteY6" fmla="*/ 627288 h 889168"/>
              <a:gd name="connsiteX7" fmla="*/ 451431 w 1726174"/>
              <a:gd name="connsiteY7" fmla="*/ 707708 h 889168"/>
              <a:gd name="connsiteX8" fmla="*/ 714319 w 1726174"/>
              <a:gd name="connsiteY8" fmla="*/ 889168 h 889168"/>
              <a:gd name="connsiteX9" fmla="*/ 634961 w 1726174"/>
              <a:gd name="connsiteY9" fmla="*/ 794220 h 889168"/>
              <a:gd name="connsiteX10" fmla="*/ 622547 w 1726174"/>
              <a:gd name="connsiteY10" fmla="*/ 723164 h 889168"/>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34961 w 1726174"/>
              <a:gd name="connsiteY9" fmla="*/ 794220 h 876761"/>
              <a:gd name="connsiteX10" fmla="*/ 622547 w 1726174"/>
              <a:gd name="connsiteY10" fmla="*/ 723164 h 876761"/>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622547 w 1726174"/>
              <a:gd name="connsiteY10" fmla="*/ 723164 h 876761"/>
              <a:gd name="connsiteX0" fmla="*/ 622547 w 1726174"/>
              <a:gd name="connsiteY0" fmla="*/ 723164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622547 w 1726174"/>
              <a:gd name="connsiteY10" fmla="*/ 723164 h 876761"/>
              <a:gd name="connsiteX0" fmla="*/ 596213 w 1726174"/>
              <a:gd name="connsiteY0" fmla="*/ 719029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603690 w 1726174"/>
              <a:gd name="connsiteY9" fmla="*/ 792152 h 876761"/>
              <a:gd name="connsiteX10" fmla="*/ 596213 w 1726174"/>
              <a:gd name="connsiteY10" fmla="*/ 719029 h 876761"/>
              <a:gd name="connsiteX0" fmla="*/ 596213 w 1726174"/>
              <a:gd name="connsiteY0" fmla="*/ 719029 h 876761"/>
              <a:gd name="connsiteX1" fmla="*/ 1155749 w 1726174"/>
              <a:gd name="connsiteY1" fmla="*/ 722386 h 876761"/>
              <a:gd name="connsiteX2" fmla="*/ 1623686 w 1726174"/>
              <a:gd name="connsiteY2" fmla="*/ 619618 h 876761"/>
              <a:gd name="connsiteX3" fmla="*/ 1668834 w 1726174"/>
              <a:gd name="connsiteY3" fmla="*/ 135843 h 876761"/>
              <a:gd name="connsiteX4" fmla="*/ 711953 w 1726174"/>
              <a:gd name="connsiteY4" fmla="*/ 302 h 876761"/>
              <a:gd name="connsiteX5" fmla="*/ 46296 w 1726174"/>
              <a:gd name="connsiteY5" fmla="*/ 158293 h 876761"/>
              <a:gd name="connsiteX6" fmla="*/ 100392 w 1726174"/>
              <a:gd name="connsiteY6" fmla="*/ 627288 h 876761"/>
              <a:gd name="connsiteX7" fmla="*/ 451431 w 1726174"/>
              <a:gd name="connsiteY7" fmla="*/ 707708 h 876761"/>
              <a:gd name="connsiteX8" fmla="*/ 655068 w 1726174"/>
              <a:gd name="connsiteY8" fmla="*/ 876761 h 876761"/>
              <a:gd name="connsiteX9" fmla="*/ 597107 w 1726174"/>
              <a:gd name="connsiteY9" fmla="*/ 790084 h 876761"/>
              <a:gd name="connsiteX10" fmla="*/ 596213 w 1726174"/>
              <a:gd name="connsiteY10" fmla="*/ 719029 h 876761"/>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7107 w 1726174"/>
              <a:gd name="connsiteY9" fmla="*/ 790084 h 856083"/>
              <a:gd name="connsiteX10" fmla="*/ 596213 w 1726174"/>
              <a:gd name="connsiteY10" fmla="*/ 719029 h 856083"/>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2170 w 1726174"/>
              <a:gd name="connsiteY9" fmla="*/ 775610 h 856083"/>
              <a:gd name="connsiteX10" fmla="*/ 596213 w 1726174"/>
              <a:gd name="connsiteY10" fmla="*/ 719029 h 856083"/>
              <a:gd name="connsiteX0" fmla="*/ 596213 w 1726174"/>
              <a:gd name="connsiteY0" fmla="*/ 719029 h 856083"/>
              <a:gd name="connsiteX1" fmla="*/ 1155749 w 1726174"/>
              <a:gd name="connsiteY1" fmla="*/ 722386 h 856083"/>
              <a:gd name="connsiteX2" fmla="*/ 1623686 w 1726174"/>
              <a:gd name="connsiteY2" fmla="*/ 619618 h 856083"/>
              <a:gd name="connsiteX3" fmla="*/ 1668834 w 1726174"/>
              <a:gd name="connsiteY3" fmla="*/ 135843 h 856083"/>
              <a:gd name="connsiteX4" fmla="*/ 711953 w 1726174"/>
              <a:gd name="connsiteY4" fmla="*/ 302 h 856083"/>
              <a:gd name="connsiteX5" fmla="*/ 46296 w 1726174"/>
              <a:gd name="connsiteY5" fmla="*/ 158293 h 856083"/>
              <a:gd name="connsiteX6" fmla="*/ 100392 w 1726174"/>
              <a:gd name="connsiteY6" fmla="*/ 627288 h 856083"/>
              <a:gd name="connsiteX7" fmla="*/ 451431 w 1726174"/>
              <a:gd name="connsiteY7" fmla="*/ 707708 h 856083"/>
              <a:gd name="connsiteX8" fmla="*/ 640255 w 1726174"/>
              <a:gd name="connsiteY8" fmla="*/ 856083 h 856083"/>
              <a:gd name="connsiteX9" fmla="*/ 592170 w 1726174"/>
              <a:gd name="connsiteY9" fmla="*/ 775610 h 856083"/>
              <a:gd name="connsiteX10" fmla="*/ 596213 w 1726174"/>
              <a:gd name="connsiteY10" fmla="*/ 719029 h 856083"/>
              <a:gd name="connsiteX0" fmla="*/ 596213 w 1726174"/>
              <a:gd name="connsiteY0" fmla="*/ 719029 h 843676"/>
              <a:gd name="connsiteX1" fmla="*/ 1155749 w 1726174"/>
              <a:gd name="connsiteY1" fmla="*/ 722386 h 843676"/>
              <a:gd name="connsiteX2" fmla="*/ 1623686 w 1726174"/>
              <a:gd name="connsiteY2" fmla="*/ 619618 h 843676"/>
              <a:gd name="connsiteX3" fmla="*/ 1668834 w 1726174"/>
              <a:gd name="connsiteY3" fmla="*/ 135843 h 843676"/>
              <a:gd name="connsiteX4" fmla="*/ 711953 w 1726174"/>
              <a:gd name="connsiteY4" fmla="*/ 302 h 843676"/>
              <a:gd name="connsiteX5" fmla="*/ 46296 w 1726174"/>
              <a:gd name="connsiteY5" fmla="*/ 158293 h 843676"/>
              <a:gd name="connsiteX6" fmla="*/ 100392 w 1726174"/>
              <a:gd name="connsiteY6" fmla="*/ 627288 h 843676"/>
              <a:gd name="connsiteX7" fmla="*/ 451431 w 1726174"/>
              <a:gd name="connsiteY7" fmla="*/ 707708 h 843676"/>
              <a:gd name="connsiteX8" fmla="*/ 633672 w 1726174"/>
              <a:gd name="connsiteY8" fmla="*/ 843676 h 843676"/>
              <a:gd name="connsiteX9" fmla="*/ 592170 w 1726174"/>
              <a:gd name="connsiteY9" fmla="*/ 775610 h 843676"/>
              <a:gd name="connsiteX10" fmla="*/ 596213 w 1726174"/>
              <a:gd name="connsiteY10" fmla="*/ 719029 h 843676"/>
              <a:gd name="connsiteX0" fmla="*/ 596213 w 1726174"/>
              <a:gd name="connsiteY0" fmla="*/ 719029 h 843676"/>
              <a:gd name="connsiteX1" fmla="*/ 1155749 w 1726174"/>
              <a:gd name="connsiteY1" fmla="*/ 722386 h 843676"/>
              <a:gd name="connsiteX2" fmla="*/ 1623686 w 1726174"/>
              <a:gd name="connsiteY2" fmla="*/ 619618 h 843676"/>
              <a:gd name="connsiteX3" fmla="*/ 1668834 w 1726174"/>
              <a:gd name="connsiteY3" fmla="*/ 135843 h 843676"/>
              <a:gd name="connsiteX4" fmla="*/ 711953 w 1726174"/>
              <a:gd name="connsiteY4" fmla="*/ 302 h 843676"/>
              <a:gd name="connsiteX5" fmla="*/ 46296 w 1726174"/>
              <a:gd name="connsiteY5" fmla="*/ 158293 h 843676"/>
              <a:gd name="connsiteX6" fmla="*/ 100392 w 1726174"/>
              <a:gd name="connsiteY6" fmla="*/ 627288 h 843676"/>
              <a:gd name="connsiteX7" fmla="*/ 451431 w 1726174"/>
              <a:gd name="connsiteY7" fmla="*/ 707708 h 843676"/>
              <a:gd name="connsiteX8" fmla="*/ 633672 w 1726174"/>
              <a:gd name="connsiteY8" fmla="*/ 843676 h 843676"/>
              <a:gd name="connsiteX9" fmla="*/ 592170 w 1726174"/>
              <a:gd name="connsiteY9" fmla="*/ 775610 h 843676"/>
              <a:gd name="connsiteX10" fmla="*/ 596213 w 1726174"/>
              <a:gd name="connsiteY10" fmla="*/ 719029 h 843676"/>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592170 w 1726174"/>
              <a:gd name="connsiteY9" fmla="*/ 775610 h 843785"/>
              <a:gd name="connsiteX10" fmla="*/ 596213 w 1726174"/>
              <a:gd name="connsiteY10" fmla="*/ 719029 h 843785"/>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592170 w 1726174"/>
              <a:gd name="connsiteY9" fmla="*/ 775610 h 843785"/>
              <a:gd name="connsiteX10" fmla="*/ 596213 w 1726174"/>
              <a:gd name="connsiteY10" fmla="*/ 719029 h 843785"/>
              <a:gd name="connsiteX0" fmla="*/ 596213 w 1726174"/>
              <a:gd name="connsiteY0" fmla="*/ 719029 h 843785"/>
              <a:gd name="connsiteX1" fmla="*/ 1155749 w 1726174"/>
              <a:gd name="connsiteY1" fmla="*/ 722386 h 843785"/>
              <a:gd name="connsiteX2" fmla="*/ 1623686 w 1726174"/>
              <a:gd name="connsiteY2" fmla="*/ 619618 h 843785"/>
              <a:gd name="connsiteX3" fmla="*/ 1668834 w 1726174"/>
              <a:gd name="connsiteY3" fmla="*/ 135843 h 843785"/>
              <a:gd name="connsiteX4" fmla="*/ 711953 w 1726174"/>
              <a:gd name="connsiteY4" fmla="*/ 302 h 843785"/>
              <a:gd name="connsiteX5" fmla="*/ 46296 w 1726174"/>
              <a:gd name="connsiteY5" fmla="*/ 158293 h 843785"/>
              <a:gd name="connsiteX6" fmla="*/ 100392 w 1726174"/>
              <a:gd name="connsiteY6" fmla="*/ 627288 h 843785"/>
              <a:gd name="connsiteX7" fmla="*/ 451431 w 1726174"/>
              <a:gd name="connsiteY7" fmla="*/ 707708 h 843785"/>
              <a:gd name="connsiteX8" fmla="*/ 633672 w 1726174"/>
              <a:gd name="connsiteY8" fmla="*/ 843676 h 843785"/>
              <a:gd name="connsiteX9" fmla="*/ 603967 w 1726174"/>
              <a:gd name="connsiteY9" fmla="*/ 795371 h 843785"/>
              <a:gd name="connsiteX10" fmla="*/ 596213 w 1726174"/>
              <a:gd name="connsiteY10" fmla="*/ 719029 h 843785"/>
              <a:gd name="connsiteX0" fmla="*/ 596213 w 1726174"/>
              <a:gd name="connsiteY0" fmla="*/ 719029 h 833928"/>
              <a:gd name="connsiteX1" fmla="*/ 1155749 w 1726174"/>
              <a:gd name="connsiteY1" fmla="*/ 722386 h 833928"/>
              <a:gd name="connsiteX2" fmla="*/ 1623686 w 1726174"/>
              <a:gd name="connsiteY2" fmla="*/ 619618 h 833928"/>
              <a:gd name="connsiteX3" fmla="*/ 1668834 w 1726174"/>
              <a:gd name="connsiteY3" fmla="*/ 135843 h 833928"/>
              <a:gd name="connsiteX4" fmla="*/ 711953 w 1726174"/>
              <a:gd name="connsiteY4" fmla="*/ 302 h 833928"/>
              <a:gd name="connsiteX5" fmla="*/ 46296 w 1726174"/>
              <a:gd name="connsiteY5" fmla="*/ 158293 h 833928"/>
              <a:gd name="connsiteX6" fmla="*/ 100392 w 1726174"/>
              <a:gd name="connsiteY6" fmla="*/ 627288 h 833928"/>
              <a:gd name="connsiteX7" fmla="*/ 451431 w 1726174"/>
              <a:gd name="connsiteY7" fmla="*/ 707708 h 833928"/>
              <a:gd name="connsiteX8" fmla="*/ 629740 w 1726174"/>
              <a:gd name="connsiteY8" fmla="*/ 833796 h 833928"/>
              <a:gd name="connsiteX9" fmla="*/ 603967 w 1726174"/>
              <a:gd name="connsiteY9" fmla="*/ 795371 h 833928"/>
              <a:gd name="connsiteX10" fmla="*/ 596213 w 1726174"/>
              <a:gd name="connsiteY10" fmla="*/ 719029 h 833928"/>
              <a:gd name="connsiteX0" fmla="*/ 596213 w 1726174"/>
              <a:gd name="connsiteY0" fmla="*/ 719029 h 833928"/>
              <a:gd name="connsiteX1" fmla="*/ 1155749 w 1726174"/>
              <a:gd name="connsiteY1" fmla="*/ 722386 h 833928"/>
              <a:gd name="connsiteX2" fmla="*/ 1623686 w 1726174"/>
              <a:gd name="connsiteY2" fmla="*/ 619618 h 833928"/>
              <a:gd name="connsiteX3" fmla="*/ 1668834 w 1726174"/>
              <a:gd name="connsiteY3" fmla="*/ 135843 h 833928"/>
              <a:gd name="connsiteX4" fmla="*/ 711953 w 1726174"/>
              <a:gd name="connsiteY4" fmla="*/ 302 h 833928"/>
              <a:gd name="connsiteX5" fmla="*/ 46296 w 1726174"/>
              <a:gd name="connsiteY5" fmla="*/ 158293 h 833928"/>
              <a:gd name="connsiteX6" fmla="*/ 100392 w 1726174"/>
              <a:gd name="connsiteY6" fmla="*/ 627288 h 833928"/>
              <a:gd name="connsiteX7" fmla="*/ 451431 w 1726174"/>
              <a:gd name="connsiteY7" fmla="*/ 707708 h 833928"/>
              <a:gd name="connsiteX8" fmla="*/ 629740 w 1726174"/>
              <a:gd name="connsiteY8" fmla="*/ 833796 h 833928"/>
              <a:gd name="connsiteX9" fmla="*/ 602001 w 1726174"/>
              <a:gd name="connsiteY9" fmla="*/ 787961 h 833928"/>
              <a:gd name="connsiteX10" fmla="*/ 596213 w 1726174"/>
              <a:gd name="connsiteY10" fmla="*/ 719029 h 833928"/>
              <a:gd name="connsiteX0" fmla="*/ 596213 w 1726174"/>
              <a:gd name="connsiteY0" fmla="*/ 719029 h 836314"/>
              <a:gd name="connsiteX1" fmla="*/ 1155749 w 1726174"/>
              <a:gd name="connsiteY1" fmla="*/ 722386 h 836314"/>
              <a:gd name="connsiteX2" fmla="*/ 1623686 w 1726174"/>
              <a:gd name="connsiteY2" fmla="*/ 619618 h 836314"/>
              <a:gd name="connsiteX3" fmla="*/ 1668834 w 1726174"/>
              <a:gd name="connsiteY3" fmla="*/ 135843 h 836314"/>
              <a:gd name="connsiteX4" fmla="*/ 711953 w 1726174"/>
              <a:gd name="connsiteY4" fmla="*/ 302 h 836314"/>
              <a:gd name="connsiteX5" fmla="*/ 46296 w 1726174"/>
              <a:gd name="connsiteY5" fmla="*/ 158293 h 836314"/>
              <a:gd name="connsiteX6" fmla="*/ 100392 w 1726174"/>
              <a:gd name="connsiteY6" fmla="*/ 627288 h 836314"/>
              <a:gd name="connsiteX7" fmla="*/ 451431 w 1726174"/>
              <a:gd name="connsiteY7" fmla="*/ 707708 h 836314"/>
              <a:gd name="connsiteX8" fmla="*/ 624372 w 1726174"/>
              <a:gd name="connsiteY8" fmla="*/ 836189 h 836314"/>
              <a:gd name="connsiteX9" fmla="*/ 602001 w 1726174"/>
              <a:gd name="connsiteY9" fmla="*/ 787961 h 836314"/>
              <a:gd name="connsiteX10" fmla="*/ 596213 w 1726174"/>
              <a:gd name="connsiteY10" fmla="*/ 719029 h 836314"/>
              <a:gd name="connsiteX0" fmla="*/ 606950 w 1726174"/>
              <a:gd name="connsiteY0" fmla="*/ 711850 h 836314"/>
              <a:gd name="connsiteX1" fmla="*/ 1155749 w 1726174"/>
              <a:gd name="connsiteY1" fmla="*/ 722386 h 836314"/>
              <a:gd name="connsiteX2" fmla="*/ 1623686 w 1726174"/>
              <a:gd name="connsiteY2" fmla="*/ 619618 h 836314"/>
              <a:gd name="connsiteX3" fmla="*/ 1668834 w 1726174"/>
              <a:gd name="connsiteY3" fmla="*/ 135843 h 836314"/>
              <a:gd name="connsiteX4" fmla="*/ 711953 w 1726174"/>
              <a:gd name="connsiteY4" fmla="*/ 302 h 836314"/>
              <a:gd name="connsiteX5" fmla="*/ 46296 w 1726174"/>
              <a:gd name="connsiteY5" fmla="*/ 158293 h 836314"/>
              <a:gd name="connsiteX6" fmla="*/ 100392 w 1726174"/>
              <a:gd name="connsiteY6" fmla="*/ 627288 h 836314"/>
              <a:gd name="connsiteX7" fmla="*/ 451431 w 1726174"/>
              <a:gd name="connsiteY7" fmla="*/ 707708 h 836314"/>
              <a:gd name="connsiteX8" fmla="*/ 624372 w 1726174"/>
              <a:gd name="connsiteY8" fmla="*/ 836189 h 836314"/>
              <a:gd name="connsiteX9" fmla="*/ 602001 w 1726174"/>
              <a:gd name="connsiteY9" fmla="*/ 787961 h 836314"/>
              <a:gd name="connsiteX10" fmla="*/ 606950 w 1726174"/>
              <a:gd name="connsiteY10" fmla="*/ 711850 h 836314"/>
              <a:gd name="connsiteX0" fmla="*/ 612615 w 1731839"/>
              <a:gd name="connsiteY0" fmla="*/ 711557 h 836021"/>
              <a:gd name="connsiteX1" fmla="*/ 1161414 w 1731839"/>
              <a:gd name="connsiteY1" fmla="*/ 722093 h 836021"/>
              <a:gd name="connsiteX2" fmla="*/ 1629351 w 1731839"/>
              <a:gd name="connsiteY2" fmla="*/ 619325 h 836021"/>
              <a:gd name="connsiteX3" fmla="*/ 1674499 w 1731839"/>
              <a:gd name="connsiteY3" fmla="*/ 135550 h 836021"/>
              <a:gd name="connsiteX4" fmla="*/ 717618 w 1731839"/>
              <a:gd name="connsiteY4" fmla="*/ 9 h 836021"/>
              <a:gd name="connsiteX5" fmla="*/ 44803 w 1731839"/>
              <a:gd name="connsiteY5" fmla="*/ 138857 h 836021"/>
              <a:gd name="connsiteX6" fmla="*/ 106057 w 1731839"/>
              <a:gd name="connsiteY6" fmla="*/ 626995 h 836021"/>
              <a:gd name="connsiteX7" fmla="*/ 457096 w 1731839"/>
              <a:gd name="connsiteY7" fmla="*/ 707415 h 836021"/>
              <a:gd name="connsiteX8" fmla="*/ 630037 w 1731839"/>
              <a:gd name="connsiteY8" fmla="*/ 835896 h 836021"/>
              <a:gd name="connsiteX9" fmla="*/ 607666 w 1731839"/>
              <a:gd name="connsiteY9" fmla="*/ 787668 h 836021"/>
              <a:gd name="connsiteX10" fmla="*/ 612615 w 1731839"/>
              <a:gd name="connsiteY10" fmla="*/ 711557 h 836021"/>
              <a:gd name="connsiteX0" fmla="*/ 616922 w 1736146"/>
              <a:gd name="connsiteY0" fmla="*/ 712781 h 837245"/>
              <a:gd name="connsiteX1" fmla="*/ 1165721 w 1736146"/>
              <a:gd name="connsiteY1" fmla="*/ 723317 h 837245"/>
              <a:gd name="connsiteX2" fmla="*/ 1633658 w 1736146"/>
              <a:gd name="connsiteY2" fmla="*/ 620549 h 837245"/>
              <a:gd name="connsiteX3" fmla="*/ 1678806 w 1736146"/>
              <a:gd name="connsiteY3" fmla="*/ 136774 h 837245"/>
              <a:gd name="connsiteX4" fmla="*/ 721925 w 1736146"/>
              <a:gd name="connsiteY4" fmla="*/ 1233 h 837245"/>
              <a:gd name="connsiteX5" fmla="*/ 43741 w 1736146"/>
              <a:gd name="connsiteY5" fmla="*/ 106580 h 837245"/>
              <a:gd name="connsiteX6" fmla="*/ 110364 w 1736146"/>
              <a:gd name="connsiteY6" fmla="*/ 628219 h 837245"/>
              <a:gd name="connsiteX7" fmla="*/ 461403 w 1736146"/>
              <a:gd name="connsiteY7" fmla="*/ 708639 h 837245"/>
              <a:gd name="connsiteX8" fmla="*/ 634344 w 1736146"/>
              <a:gd name="connsiteY8" fmla="*/ 837120 h 837245"/>
              <a:gd name="connsiteX9" fmla="*/ 611973 w 1736146"/>
              <a:gd name="connsiteY9" fmla="*/ 788892 h 837245"/>
              <a:gd name="connsiteX10" fmla="*/ 616922 w 1736146"/>
              <a:gd name="connsiteY10" fmla="*/ 712781 h 837245"/>
              <a:gd name="connsiteX0" fmla="*/ 616922 w 1736146"/>
              <a:gd name="connsiteY0" fmla="*/ 712781 h 837245"/>
              <a:gd name="connsiteX1" fmla="*/ 1165721 w 1736146"/>
              <a:gd name="connsiteY1" fmla="*/ 723317 h 837245"/>
              <a:gd name="connsiteX2" fmla="*/ 1633658 w 1736146"/>
              <a:gd name="connsiteY2" fmla="*/ 620549 h 837245"/>
              <a:gd name="connsiteX3" fmla="*/ 1678806 w 1736146"/>
              <a:gd name="connsiteY3" fmla="*/ 136774 h 837245"/>
              <a:gd name="connsiteX4" fmla="*/ 721925 w 1736146"/>
              <a:gd name="connsiteY4" fmla="*/ 1233 h 837245"/>
              <a:gd name="connsiteX5" fmla="*/ 43741 w 1736146"/>
              <a:gd name="connsiteY5" fmla="*/ 106580 h 837245"/>
              <a:gd name="connsiteX6" fmla="*/ 110364 w 1736146"/>
              <a:gd name="connsiteY6" fmla="*/ 628219 h 837245"/>
              <a:gd name="connsiteX7" fmla="*/ 461403 w 1736146"/>
              <a:gd name="connsiteY7" fmla="*/ 708639 h 837245"/>
              <a:gd name="connsiteX8" fmla="*/ 634344 w 1736146"/>
              <a:gd name="connsiteY8" fmla="*/ 837120 h 837245"/>
              <a:gd name="connsiteX9" fmla="*/ 613762 w 1736146"/>
              <a:gd name="connsiteY9" fmla="*/ 791285 h 837245"/>
              <a:gd name="connsiteX10" fmla="*/ 616922 w 1736146"/>
              <a:gd name="connsiteY10" fmla="*/ 712781 h 837245"/>
              <a:gd name="connsiteX0" fmla="*/ 616922 w 1736146"/>
              <a:gd name="connsiteY0" fmla="*/ 712781 h 837245"/>
              <a:gd name="connsiteX1" fmla="*/ 1165721 w 1736146"/>
              <a:gd name="connsiteY1" fmla="*/ 723317 h 837245"/>
              <a:gd name="connsiteX2" fmla="*/ 1633658 w 1736146"/>
              <a:gd name="connsiteY2" fmla="*/ 620549 h 837245"/>
              <a:gd name="connsiteX3" fmla="*/ 1678806 w 1736146"/>
              <a:gd name="connsiteY3" fmla="*/ 136774 h 837245"/>
              <a:gd name="connsiteX4" fmla="*/ 721925 w 1736146"/>
              <a:gd name="connsiteY4" fmla="*/ 1233 h 837245"/>
              <a:gd name="connsiteX5" fmla="*/ 43741 w 1736146"/>
              <a:gd name="connsiteY5" fmla="*/ 106580 h 837245"/>
              <a:gd name="connsiteX6" fmla="*/ 110364 w 1736146"/>
              <a:gd name="connsiteY6" fmla="*/ 628219 h 837245"/>
              <a:gd name="connsiteX7" fmla="*/ 461403 w 1736146"/>
              <a:gd name="connsiteY7" fmla="*/ 708639 h 837245"/>
              <a:gd name="connsiteX8" fmla="*/ 634344 w 1736146"/>
              <a:gd name="connsiteY8" fmla="*/ 837120 h 837245"/>
              <a:gd name="connsiteX9" fmla="*/ 613762 w 1736146"/>
              <a:gd name="connsiteY9" fmla="*/ 791285 h 837245"/>
              <a:gd name="connsiteX10" fmla="*/ 616922 w 1736146"/>
              <a:gd name="connsiteY10" fmla="*/ 712781 h 837245"/>
              <a:gd name="connsiteX0" fmla="*/ 616922 w 1736070"/>
              <a:gd name="connsiteY0" fmla="*/ 712781 h 837245"/>
              <a:gd name="connsiteX1" fmla="*/ 1167511 w 1736070"/>
              <a:gd name="connsiteY1" fmla="*/ 711353 h 837245"/>
              <a:gd name="connsiteX2" fmla="*/ 1633658 w 1736070"/>
              <a:gd name="connsiteY2" fmla="*/ 620549 h 837245"/>
              <a:gd name="connsiteX3" fmla="*/ 1678806 w 1736070"/>
              <a:gd name="connsiteY3" fmla="*/ 136774 h 837245"/>
              <a:gd name="connsiteX4" fmla="*/ 721925 w 1736070"/>
              <a:gd name="connsiteY4" fmla="*/ 1233 h 837245"/>
              <a:gd name="connsiteX5" fmla="*/ 43741 w 1736070"/>
              <a:gd name="connsiteY5" fmla="*/ 106580 h 837245"/>
              <a:gd name="connsiteX6" fmla="*/ 110364 w 1736070"/>
              <a:gd name="connsiteY6" fmla="*/ 628219 h 837245"/>
              <a:gd name="connsiteX7" fmla="*/ 461403 w 1736070"/>
              <a:gd name="connsiteY7" fmla="*/ 708639 h 837245"/>
              <a:gd name="connsiteX8" fmla="*/ 634344 w 1736070"/>
              <a:gd name="connsiteY8" fmla="*/ 837120 h 837245"/>
              <a:gd name="connsiteX9" fmla="*/ 613762 w 1736070"/>
              <a:gd name="connsiteY9" fmla="*/ 791285 h 837245"/>
              <a:gd name="connsiteX10" fmla="*/ 616922 w 1736070"/>
              <a:gd name="connsiteY10" fmla="*/ 712781 h 837245"/>
              <a:gd name="connsiteX0" fmla="*/ 616922 w 1736070"/>
              <a:gd name="connsiteY0" fmla="*/ 712781 h 837245"/>
              <a:gd name="connsiteX1" fmla="*/ 1167511 w 1736070"/>
              <a:gd name="connsiteY1" fmla="*/ 711353 h 837245"/>
              <a:gd name="connsiteX2" fmla="*/ 1633658 w 1736070"/>
              <a:gd name="connsiteY2" fmla="*/ 620549 h 837245"/>
              <a:gd name="connsiteX3" fmla="*/ 1678806 w 1736070"/>
              <a:gd name="connsiteY3" fmla="*/ 136774 h 837245"/>
              <a:gd name="connsiteX4" fmla="*/ 721925 w 1736070"/>
              <a:gd name="connsiteY4" fmla="*/ 1233 h 837245"/>
              <a:gd name="connsiteX5" fmla="*/ 43741 w 1736070"/>
              <a:gd name="connsiteY5" fmla="*/ 106580 h 837245"/>
              <a:gd name="connsiteX6" fmla="*/ 110364 w 1736070"/>
              <a:gd name="connsiteY6" fmla="*/ 628219 h 837245"/>
              <a:gd name="connsiteX7" fmla="*/ 461403 w 1736070"/>
              <a:gd name="connsiteY7" fmla="*/ 708639 h 837245"/>
              <a:gd name="connsiteX8" fmla="*/ 634344 w 1736070"/>
              <a:gd name="connsiteY8" fmla="*/ 837120 h 837245"/>
              <a:gd name="connsiteX9" fmla="*/ 613762 w 1736070"/>
              <a:gd name="connsiteY9" fmla="*/ 791285 h 837245"/>
              <a:gd name="connsiteX10" fmla="*/ 616922 w 1736070"/>
              <a:gd name="connsiteY10" fmla="*/ 712781 h 837245"/>
              <a:gd name="connsiteX0" fmla="*/ 616922 w 1736070"/>
              <a:gd name="connsiteY0" fmla="*/ 712781 h 837245"/>
              <a:gd name="connsiteX1" fmla="*/ 1167511 w 1736070"/>
              <a:gd name="connsiteY1" fmla="*/ 711353 h 837245"/>
              <a:gd name="connsiteX2" fmla="*/ 1633658 w 1736070"/>
              <a:gd name="connsiteY2" fmla="*/ 620549 h 837245"/>
              <a:gd name="connsiteX3" fmla="*/ 1678806 w 1736070"/>
              <a:gd name="connsiteY3" fmla="*/ 136774 h 837245"/>
              <a:gd name="connsiteX4" fmla="*/ 721925 w 1736070"/>
              <a:gd name="connsiteY4" fmla="*/ 1233 h 837245"/>
              <a:gd name="connsiteX5" fmla="*/ 43741 w 1736070"/>
              <a:gd name="connsiteY5" fmla="*/ 106580 h 837245"/>
              <a:gd name="connsiteX6" fmla="*/ 110364 w 1736070"/>
              <a:gd name="connsiteY6" fmla="*/ 628219 h 837245"/>
              <a:gd name="connsiteX7" fmla="*/ 461403 w 1736070"/>
              <a:gd name="connsiteY7" fmla="*/ 708639 h 837245"/>
              <a:gd name="connsiteX8" fmla="*/ 634344 w 1736070"/>
              <a:gd name="connsiteY8" fmla="*/ 837120 h 837245"/>
              <a:gd name="connsiteX9" fmla="*/ 613762 w 1736070"/>
              <a:gd name="connsiteY9" fmla="*/ 791285 h 837245"/>
              <a:gd name="connsiteX10" fmla="*/ 616922 w 1736070"/>
              <a:gd name="connsiteY10" fmla="*/ 712781 h 837245"/>
              <a:gd name="connsiteX0" fmla="*/ 616922 w 1736070"/>
              <a:gd name="connsiteY0" fmla="*/ 712781 h 839094"/>
              <a:gd name="connsiteX1" fmla="*/ 1167511 w 1736070"/>
              <a:gd name="connsiteY1" fmla="*/ 711353 h 839094"/>
              <a:gd name="connsiteX2" fmla="*/ 1633658 w 1736070"/>
              <a:gd name="connsiteY2" fmla="*/ 620549 h 839094"/>
              <a:gd name="connsiteX3" fmla="*/ 1678806 w 1736070"/>
              <a:gd name="connsiteY3" fmla="*/ 136774 h 839094"/>
              <a:gd name="connsiteX4" fmla="*/ 721925 w 1736070"/>
              <a:gd name="connsiteY4" fmla="*/ 1233 h 839094"/>
              <a:gd name="connsiteX5" fmla="*/ 43741 w 1736070"/>
              <a:gd name="connsiteY5" fmla="*/ 106580 h 839094"/>
              <a:gd name="connsiteX6" fmla="*/ 110364 w 1736070"/>
              <a:gd name="connsiteY6" fmla="*/ 628219 h 839094"/>
              <a:gd name="connsiteX7" fmla="*/ 461403 w 1736070"/>
              <a:gd name="connsiteY7" fmla="*/ 708639 h 839094"/>
              <a:gd name="connsiteX8" fmla="*/ 634344 w 1736070"/>
              <a:gd name="connsiteY8" fmla="*/ 837120 h 839094"/>
              <a:gd name="connsiteX9" fmla="*/ 613762 w 1736070"/>
              <a:gd name="connsiteY9" fmla="*/ 791285 h 839094"/>
              <a:gd name="connsiteX10" fmla="*/ 616922 w 1736070"/>
              <a:gd name="connsiteY10" fmla="*/ 712781 h 839094"/>
              <a:gd name="connsiteX0" fmla="*/ 616922 w 1736070"/>
              <a:gd name="connsiteY0" fmla="*/ 712781 h 839094"/>
              <a:gd name="connsiteX1" fmla="*/ 1167511 w 1736070"/>
              <a:gd name="connsiteY1" fmla="*/ 711353 h 839094"/>
              <a:gd name="connsiteX2" fmla="*/ 1633658 w 1736070"/>
              <a:gd name="connsiteY2" fmla="*/ 620549 h 839094"/>
              <a:gd name="connsiteX3" fmla="*/ 1678806 w 1736070"/>
              <a:gd name="connsiteY3" fmla="*/ 136774 h 839094"/>
              <a:gd name="connsiteX4" fmla="*/ 721925 w 1736070"/>
              <a:gd name="connsiteY4" fmla="*/ 1233 h 839094"/>
              <a:gd name="connsiteX5" fmla="*/ 43741 w 1736070"/>
              <a:gd name="connsiteY5" fmla="*/ 106580 h 839094"/>
              <a:gd name="connsiteX6" fmla="*/ 110364 w 1736070"/>
              <a:gd name="connsiteY6" fmla="*/ 628219 h 839094"/>
              <a:gd name="connsiteX7" fmla="*/ 461403 w 1736070"/>
              <a:gd name="connsiteY7" fmla="*/ 708639 h 839094"/>
              <a:gd name="connsiteX8" fmla="*/ 634344 w 1736070"/>
              <a:gd name="connsiteY8" fmla="*/ 837120 h 839094"/>
              <a:gd name="connsiteX9" fmla="*/ 613762 w 1736070"/>
              <a:gd name="connsiteY9" fmla="*/ 791285 h 839094"/>
              <a:gd name="connsiteX10" fmla="*/ 616922 w 1736070"/>
              <a:gd name="connsiteY10" fmla="*/ 712781 h 839094"/>
              <a:gd name="connsiteX0" fmla="*/ 616922 w 1736070"/>
              <a:gd name="connsiteY0" fmla="*/ 715564 h 841877"/>
              <a:gd name="connsiteX1" fmla="*/ 1167511 w 1736070"/>
              <a:gd name="connsiteY1" fmla="*/ 714136 h 841877"/>
              <a:gd name="connsiteX2" fmla="*/ 1633658 w 1736070"/>
              <a:gd name="connsiteY2" fmla="*/ 623332 h 841877"/>
              <a:gd name="connsiteX3" fmla="*/ 1678806 w 1736070"/>
              <a:gd name="connsiteY3" fmla="*/ 186531 h 841877"/>
              <a:gd name="connsiteX4" fmla="*/ 721925 w 1736070"/>
              <a:gd name="connsiteY4" fmla="*/ 4016 h 841877"/>
              <a:gd name="connsiteX5" fmla="*/ 43741 w 1736070"/>
              <a:gd name="connsiteY5" fmla="*/ 109363 h 841877"/>
              <a:gd name="connsiteX6" fmla="*/ 110364 w 1736070"/>
              <a:gd name="connsiteY6" fmla="*/ 631002 h 841877"/>
              <a:gd name="connsiteX7" fmla="*/ 461403 w 1736070"/>
              <a:gd name="connsiteY7" fmla="*/ 711422 h 841877"/>
              <a:gd name="connsiteX8" fmla="*/ 634344 w 1736070"/>
              <a:gd name="connsiteY8" fmla="*/ 839903 h 841877"/>
              <a:gd name="connsiteX9" fmla="*/ 613762 w 1736070"/>
              <a:gd name="connsiteY9" fmla="*/ 794068 h 841877"/>
              <a:gd name="connsiteX10" fmla="*/ 616922 w 1736070"/>
              <a:gd name="connsiteY10" fmla="*/ 715564 h 841877"/>
              <a:gd name="connsiteX0" fmla="*/ 616922 w 1732832"/>
              <a:gd name="connsiteY0" fmla="*/ 713064 h 839377"/>
              <a:gd name="connsiteX1" fmla="*/ 1167511 w 1732832"/>
              <a:gd name="connsiteY1" fmla="*/ 711636 h 839377"/>
              <a:gd name="connsiteX2" fmla="*/ 1633658 w 1732832"/>
              <a:gd name="connsiteY2" fmla="*/ 620832 h 839377"/>
              <a:gd name="connsiteX3" fmla="*/ 1674387 w 1732832"/>
              <a:gd name="connsiteY3" fmla="*/ 142276 h 839377"/>
              <a:gd name="connsiteX4" fmla="*/ 721925 w 1732832"/>
              <a:gd name="connsiteY4" fmla="*/ 1516 h 839377"/>
              <a:gd name="connsiteX5" fmla="*/ 43741 w 1732832"/>
              <a:gd name="connsiteY5" fmla="*/ 106863 h 839377"/>
              <a:gd name="connsiteX6" fmla="*/ 110364 w 1732832"/>
              <a:gd name="connsiteY6" fmla="*/ 628502 h 839377"/>
              <a:gd name="connsiteX7" fmla="*/ 461403 w 1732832"/>
              <a:gd name="connsiteY7" fmla="*/ 708922 h 839377"/>
              <a:gd name="connsiteX8" fmla="*/ 634344 w 1732832"/>
              <a:gd name="connsiteY8" fmla="*/ 837403 h 839377"/>
              <a:gd name="connsiteX9" fmla="*/ 613762 w 1732832"/>
              <a:gd name="connsiteY9" fmla="*/ 791568 h 839377"/>
              <a:gd name="connsiteX10" fmla="*/ 616922 w 1732832"/>
              <a:gd name="connsiteY10" fmla="*/ 713064 h 839377"/>
              <a:gd name="connsiteX0" fmla="*/ 616922 w 1732832"/>
              <a:gd name="connsiteY0" fmla="*/ 713064 h 839377"/>
              <a:gd name="connsiteX1" fmla="*/ 1167511 w 1732832"/>
              <a:gd name="connsiteY1" fmla="*/ 711636 h 839377"/>
              <a:gd name="connsiteX2" fmla="*/ 1633658 w 1732832"/>
              <a:gd name="connsiteY2" fmla="*/ 620832 h 839377"/>
              <a:gd name="connsiteX3" fmla="*/ 1674387 w 1732832"/>
              <a:gd name="connsiteY3" fmla="*/ 142276 h 839377"/>
              <a:gd name="connsiteX4" fmla="*/ 721925 w 1732832"/>
              <a:gd name="connsiteY4" fmla="*/ 1516 h 839377"/>
              <a:gd name="connsiteX5" fmla="*/ 43741 w 1732832"/>
              <a:gd name="connsiteY5" fmla="*/ 106863 h 839377"/>
              <a:gd name="connsiteX6" fmla="*/ 110364 w 1732832"/>
              <a:gd name="connsiteY6" fmla="*/ 628502 h 839377"/>
              <a:gd name="connsiteX7" fmla="*/ 461403 w 1732832"/>
              <a:gd name="connsiteY7" fmla="*/ 708922 h 839377"/>
              <a:gd name="connsiteX8" fmla="*/ 634344 w 1732832"/>
              <a:gd name="connsiteY8" fmla="*/ 837403 h 839377"/>
              <a:gd name="connsiteX9" fmla="*/ 613762 w 1732832"/>
              <a:gd name="connsiteY9" fmla="*/ 791568 h 839377"/>
              <a:gd name="connsiteX10" fmla="*/ 616922 w 1732832"/>
              <a:gd name="connsiteY10" fmla="*/ 713064 h 839377"/>
              <a:gd name="connsiteX0" fmla="*/ 616922 w 1733140"/>
              <a:gd name="connsiteY0" fmla="*/ 713064 h 839377"/>
              <a:gd name="connsiteX1" fmla="*/ 1160523 w 1733140"/>
              <a:gd name="connsiteY1" fmla="*/ 724017 h 839377"/>
              <a:gd name="connsiteX2" fmla="*/ 1633658 w 1733140"/>
              <a:gd name="connsiteY2" fmla="*/ 620832 h 839377"/>
              <a:gd name="connsiteX3" fmla="*/ 1674387 w 1733140"/>
              <a:gd name="connsiteY3" fmla="*/ 142276 h 839377"/>
              <a:gd name="connsiteX4" fmla="*/ 721925 w 1733140"/>
              <a:gd name="connsiteY4" fmla="*/ 1516 h 839377"/>
              <a:gd name="connsiteX5" fmla="*/ 43741 w 1733140"/>
              <a:gd name="connsiteY5" fmla="*/ 106863 h 839377"/>
              <a:gd name="connsiteX6" fmla="*/ 110364 w 1733140"/>
              <a:gd name="connsiteY6" fmla="*/ 628502 h 839377"/>
              <a:gd name="connsiteX7" fmla="*/ 461403 w 1733140"/>
              <a:gd name="connsiteY7" fmla="*/ 708922 h 839377"/>
              <a:gd name="connsiteX8" fmla="*/ 634344 w 1733140"/>
              <a:gd name="connsiteY8" fmla="*/ 837403 h 839377"/>
              <a:gd name="connsiteX9" fmla="*/ 613762 w 1733140"/>
              <a:gd name="connsiteY9" fmla="*/ 791568 h 839377"/>
              <a:gd name="connsiteX10" fmla="*/ 616922 w 1733140"/>
              <a:gd name="connsiteY10" fmla="*/ 713064 h 839377"/>
              <a:gd name="connsiteX0" fmla="*/ 616922 w 1730438"/>
              <a:gd name="connsiteY0" fmla="*/ 713064 h 839377"/>
              <a:gd name="connsiteX1" fmla="*/ 1160523 w 1730438"/>
              <a:gd name="connsiteY1" fmla="*/ 724017 h 839377"/>
              <a:gd name="connsiteX2" fmla="*/ 1633658 w 1730438"/>
              <a:gd name="connsiteY2" fmla="*/ 620832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0438"/>
              <a:gd name="connsiteY0" fmla="*/ 713064 h 839377"/>
              <a:gd name="connsiteX1" fmla="*/ 1160523 w 1730438"/>
              <a:gd name="connsiteY1" fmla="*/ 724017 h 839377"/>
              <a:gd name="connsiteX2" fmla="*/ 1633658 w 1730438"/>
              <a:gd name="connsiteY2" fmla="*/ 600198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0438"/>
              <a:gd name="connsiteY0" fmla="*/ 713064 h 839377"/>
              <a:gd name="connsiteX1" fmla="*/ 1160523 w 1730438"/>
              <a:gd name="connsiteY1" fmla="*/ 724017 h 839377"/>
              <a:gd name="connsiteX2" fmla="*/ 1633658 w 1730438"/>
              <a:gd name="connsiteY2" fmla="*/ 600198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0438"/>
              <a:gd name="connsiteY0" fmla="*/ 713064 h 839377"/>
              <a:gd name="connsiteX1" fmla="*/ 1160523 w 1730438"/>
              <a:gd name="connsiteY1" fmla="*/ 724017 h 839377"/>
              <a:gd name="connsiteX2" fmla="*/ 1633658 w 1730438"/>
              <a:gd name="connsiteY2" fmla="*/ 600198 h 839377"/>
              <a:gd name="connsiteX3" fmla="*/ 1674387 w 1730438"/>
              <a:gd name="connsiteY3" fmla="*/ 142276 h 839377"/>
              <a:gd name="connsiteX4" fmla="*/ 721925 w 1730438"/>
              <a:gd name="connsiteY4" fmla="*/ 1516 h 839377"/>
              <a:gd name="connsiteX5" fmla="*/ 43741 w 1730438"/>
              <a:gd name="connsiteY5" fmla="*/ 106863 h 839377"/>
              <a:gd name="connsiteX6" fmla="*/ 110364 w 1730438"/>
              <a:gd name="connsiteY6" fmla="*/ 628502 h 839377"/>
              <a:gd name="connsiteX7" fmla="*/ 461403 w 1730438"/>
              <a:gd name="connsiteY7" fmla="*/ 708922 h 839377"/>
              <a:gd name="connsiteX8" fmla="*/ 634344 w 1730438"/>
              <a:gd name="connsiteY8" fmla="*/ 837403 h 839377"/>
              <a:gd name="connsiteX9" fmla="*/ 613762 w 1730438"/>
              <a:gd name="connsiteY9" fmla="*/ 791568 h 839377"/>
              <a:gd name="connsiteX10" fmla="*/ 616922 w 1730438"/>
              <a:gd name="connsiteY10" fmla="*/ 713064 h 839377"/>
              <a:gd name="connsiteX0" fmla="*/ 616922 w 1732986"/>
              <a:gd name="connsiteY0" fmla="*/ 713064 h 839377"/>
              <a:gd name="connsiteX1" fmla="*/ 1164018 w 1732986"/>
              <a:gd name="connsiteY1" fmla="*/ 711636 h 839377"/>
              <a:gd name="connsiteX2" fmla="*/ 1633658 w 1732986"/>
              <a:gd name="connsiteY2" fmla="*/ 600198 h 839377"/>
              <a:gd name="connsiteX3" fmla="*/ 1674387 w 1732986"/>
              <a:gd name="connsiteY3" fmla="*/ 142276 h 839377"/>
              <a:gd name="connsiteX4" fmla="*/ 721925 w 1732986"/>
              <a:gd name="connsiteY4" fmla="*/ 1516 h 839377"/>
              <a:gd name="connsiteX5" fmla="*/ 43741 w 1732986"/>
              <a:gd name="connsiteY5" fmla="*/ 106863 h 839377"/>
              <a:gd name="connsiteX6" fmla="*/ 110364 w 1732986"/>
              <a:gd name="connsiteY6" fmla="*/ 628502 h 839377"/>
              <a:gd name="connsiteX7" fmla="*/ 461403 w 1732986"/>
              <a:gd name="connsiteY7" fmla="*/ 708922 h 839377"/>
              <a:gd name="connsiteX8" fmla="*/ 634344 w 1732986"/>
              <a:gd name="connsiteY8" fmla="*/ 837403 h 839377"/>
              <a:gd name="connsiteX9" fmla="*/ 613762 w 1732986"/>
              <a:gd name="connsiteY9" fmla="*/ 791568 h 839377"/>
              <a:gd name="connsiteX10" fmla="*/ 616922 w 1732986"/>
              <a:gd name="connsiteY10" fmla="*/ 713064 h 839377"/>
              <a:gd name="connsiteX0" fmla="*/ 616922 w 1732986"/>
              <a:gd name="connsiteY0" fmla="*/ 713064 h 839377"/>
              <a:gd name="connsiteX1" fmla="*/ 1164018 w 1732986"/>
              <a:gd name="connsiteY1" fmla="*/ 711636 h 839377"/>
              <a:gd name="connsiteX2" fmla="*/ 1633658 w 1732986"/>
              <a:gd name="connsiteY2" fmla="*/ 600198 h 839377"/>
              <a:gd name="connsiteX3" fmla="*/ 1674387 w 1732986"/>
              <a:gd name="connsiteY3" fmla="*/ 142276 h 839377"/>
              <a:gd name="connsiteX4" fmla="*/ 721925 w 1732986"/>
              <a:gd name="connsiteY4" fmla="*/ 1516 h 839377"/>
              <a:gd name="connsiteX5" fmla="*/ 43741 w 1732986"/>
              <a:gd name="connsiteY5" fmla="*/ 106863 h 839377"/>
              <a:gd name="connsiteX6" fmla="*/ 110364 w 1732986"/>
              <a:gd name="connsiteY6" fmla="*/ 628502 h 839377"/>
              <a:gd name="connsiteX7" fmla="*/ 461403 w 1732986"/>
              <a:gd name="connsiteY7" fmla="*/ 708922 h 839377"/>
              <a:gd name="connsiteX8" fmla="*/ 634344 w 1732986"/>
              <a:gd name="connsiteY8" fmla="*/ 837403 h 839377"/>
              <a:gd name="connsiteX9" fmla="*/ 616463 w 1732986"/>
              <a:gd name="connsiteY9" fmla="*/ 789973 h 839377"/>
              <a:gd name="connsiteX10" fmla="*/ 616922 w 1732986"/>
              <a:gd name="connsiteY10" fmla="*/ 713064 h 839377"/>
              <a:gd name="connsiteX0" fmla="*/ 616922 w 1732986"/>
              <a:gd name="connsiteY0" fmla="*/ 713064 h 837403"/>
              <a:gd name="connsiteX1" fmla="*/ 1164018 w 1732986"/>
              <a:gd name="connsiteY1" fmla="*/ 711636 h 837403"/>
              <a:gd name="connsiteX2" fmla="*/ 1633658 w 1732986"/>
              <a:gd name="connsiteY2" fmla="*/ 600198 h 837403"/>
              <a:gd name="connsiteX3" fmla="*/ 1674387 w 1732986"/>
              <a:gd name="connsiteY3" fmla="*/ 142276 h 837403"/>
              <a:gd name="connsiteX4" fmla="*/ 721925 w 1732986"/>
              <a:gd name="connsiteY4" fmla="*/ 1516 h 837403"/>
              <a:gd name="connsiteX5" fmla="*/ 43741 w 1732986"/>
              <a:gd name="connsiteY5" fmla="*/ 106863 h 837403"/>
              <a:gd name="connsiteX6" fmla="*/ 110364 w 1732986"/>
              <a:gd name="connsiteY6" fmla="*/ 628502 h 837403"/>
              <a:gd name="connsiteX7" fmla="*/ 461403 w 1732986"/>
              <a:gd name="connsiteY7" fmla="*/ 708922 h 837403"/>
              <a:gd name="connsiteX8" fmla="*/ 634344 w 1732986"/>
              <a:gd name="connsiteY8" fmla="*/ 837403 h 837403"/>
              <a:gd name="connsiteX9" fmla="*/ 616463 w 1732986"/>
              <a:gd name="connsiteY9" fmla="*/ 789973 h 837403"/>
              <a:gd name="connsiteX10" fmla="*/ 616922 w 1732986"/>
              <a:gd name="connsiteY10" fmla="*/ 713064 h 837403"/>
              <a:gd name="connsiteX0" fmla="*/ 616922 w 1730658"/>
              <a:gd name="connsiteY0" fmla="*/ 713064 h 837403"/>
              <a:gd name="connsiteX1" fmla="*/ 1164018 w 1730658"/>
              <a:gd name="connsiteY1" fmla="*/ 711636 h 837403"/>
              <a:gd name="connsiteX2" fmla="*/ 1626069 w 1730658"/>
              <a:gd name="connsiteY2" fmla="*/ 628754 h 837403"/>
              <a:gd name="connsiteX3" fmla="*/ 1674387 w 1730658"/>
              <a:gd name="connsiteY3" fmla="*/ 142276 h 837403"/>
              <a:gd name="connsiteX4" fmla="*/ 721925 w 1730658"/>
              <a:gd name="connsiteY4" fmla="*/ 1516 h 837403"/>
              <a:gd name="connsiteX5" fmla="*/ 43741 w 1730658"/>
              <a:gd name="connsiteY5" fmla="*/ 106863 h 837403"/>
              <a:gd name="connsiteX6" fmla="*/ 110364 w 1730658"/>
              <a:gd name="connsiteY6" fmla="*/ 628502 h 837403"/>
              <a:gd name="connsiteX7" fmla="*/ 461403 w 1730658"/>
              <a:gd name="connsiteY7" fmla="*/ 708922 h 837403"/>
              <a:gd name="connsiteX8" fmla="*/ 634344 w 1730658"/>
              <a:gd name="connsiteY8" fmla="*/ 837403 h 837403"/>
              <a:gd name="connsiteX9" fmla="*/ 616463 w 1730658"/>
              <a:gd name="connsiteY9" fmla="*/ 789973 h 837403"/>
              <a:gd name="connsiteX10" fmla="*/ 616922 w 1730658"/>
              <a:gd name="connsiteY10" fmla="*/ 713064 h 837403"/>
              <a:gd name="connsiteX0" fmla="*/ 616922 w 1722741"/>
              <a:gd name="connsiteY0" fmla="*/ 713064 h 837403"/>
              <a:gd name="connsiteX1" fmla="*/ 1164018 w 1722741"/>
              <a:gd name="connsiteY1" fmla="*/ 711636 h 837403"/>
              <a:gd name="connsiteX2" fmla="*/ 1595711 w 1722741"/>
              <a:gd name="connsiteY2" fmla="*/ 628754 h 837403"/>
              <a:gd name="connsiteX3" fmla="*/ 1674387 w 1722741"/>
              <a:gd name="connsiteY3" fmla="*/ 142276 h 837403"/>
              <a:gd name="connsiteX4" fmla="*/ 721925 w 1722741"/>
              <a:gd name="connsiteY4" fmla="*/ 1516 h 837403"/>
              <a:gd name="connsiteX5" fmla="*/ 43741 w 1722741"/>
              <a:gd name="connsiteY5" fmla="*/ 106863 h 837403"/>
              <a:gd name="connsiteX6" fmla="*/ 110364 w 1722741"/>
              <a:gd name="connsiteY6" fmla="*/ 628502 h 837403"/>
              <a:gd name="connsiteX7" fmla="*/ 461403 w 1722741"/>
              <a:gd name="connsiteY7" fmla="*/ 708922 h 837403"/>
              <a:gd name="connsiteX8" fmla="*/ 634344 w 1722741"/>
              <a:gd name="connsiteY8" fmla="*/ 837403 h 837403"/>
              <a:gd name="connsiteX9" fmla="*/ 616463 w 1722741"/>
              <a:gd name="connsiteY9" fmla="*/ 789973 h 837403"/>
              <a:gd name="connsiteX10" fmla="*/ 616922 w 1722741"/>
              <a:gd name="connsiteY10" fmla="*/ 713064 h 837403"/>
              <a:gd name="connsiteX0" fmla="*/ 612139 w 1722741"/>
              <a:gd name="connsiteY0" fmla="*/ 734249 h 837403"/>
              <a:gd name="connsiteX1" fmla="*/ 1164018 w 1722741"/>
              <a:gd name="connsiteY1" fmla="*/ 711636 h 837403"/>
              <a:gd name="connsiteX2" fmla="*/ 1595711 w 1722741"/>
              <a:gd name="connsiteY2" fmla="*/ 628754 h 837403"/>
              <a:gd name="connsiteX3" fmla="*/ 1674387 w 1722741"/>
              <a:gd name="connsiteY3" fmla="*/ 142276 h 837403"/>
              <a:gd name="connsiteX4" fmla="*/ 721925 w 1722741"/>
              <a:gd name="connsiteY4" fmla="*/ 1516 h 837403"/>
              <a:gd name="connsiteX5" fmla="*/ 43741 w 1722741"/>
              <a:gd name="connsiteY5" fmla="*/ 106863 h 837403"/>
              <a:gd name="connsiteX6" fmla="*/ 110364 w 1722741"/>
              <a:gd name="connsiteY6" fmla="*/ 628502 h 837403"/>
              <a:gd name="connsiteX7" fmla="*/ 461403 w 1722741"/>
              <a:gd name="connsiteY7" fmla="*/ 708922 h 837403"/>
              <a:gd name="connsiteX8" fmla="*/ 634344 w 1722741"/>
              <a:gd name="connsiteY8" fmla="*/ 837403 h 837403"/>
              <a:gd name="connsiteX9" fmla="*/ 616463 w 1722741"/>
              <a:gd name="connsiteY9" fmla="*/ 789973 h 837403"/>
              <a:gd name="connsiteX10" fmla="*/ 612139 w 1722741"/>
              <a:gd name="connsiteY10" fmla="*/ 734249 h 837403"/>
              <a:gd name="connsiteX0" fmla="*/ 612139 w 1721794"/>
              <a:gd name="connsiteY0" fmla="*/ 734249 h 837403"/>
              <a:gd name="connsiteX1" fmla="*/ 1193010 w 1721794"/>
              <a:gd name="connsiteY1" fmla="*/ 734938 h 837403"/>
              <a:gd name="connsiteX2" fmla="*/ 1595711 w 1721794"/>
              <a:gd name="connsiteY2" fmla="*/ 628754 h 837403"/>
              <a:gd name="connsiteX3" fmla="*/ 1674387 w 1721794"/>
              <a:gd name="connsiteY3" fmla="*/ 142276 h 837403"/>
              <a:gd name="connsiteX4" fmla="*/ 721925 w 1721794"/>
              <a:gd name="connsiteY4" fmla="*/ 1516 h 837403"/>
              <a:gd name="connsiteX5" fmla="*/ 43741 w 1721794"/>
              <a:gd name="connsiteY5" fmla="*/ 106863 h 837403"/>
              <a:gd name="connsiteX6" fmla="*/ 110364 w 1721794"/>
              <a:gd name="connsiteY6" fmla="*/ 628502 h 837403"/>
              <a:gd name="connsiteX7" fmla="*/ 461403 w 1721794"/>
              <a:gd name="connsiteY7" fmla="*/ 708922 h 837403"/>
              <a:gd name="connsiteX8" fmla="*/ 634344 w 1721794"/>
              <a:gd name="connsiteY8" fmla="*/ 837403 h 837403"/>
              <a:gd name="connsiteX9" fmla="*/ 616463 w 1721794"/>
              <a:gd name="connsiteY9" fmla="*/ 789973 h 837403"/>
              <a:gd name="connsiteX10" fmla="*/ 612139 w 1721794"/>
              <a:gd name="connsiteY10" fmla="*/ 734249 h 837403"/>
              <a:gd name="connsiteX0" fmla="*/ 612139 w 1721794"/>
              <a:gd name="connsiteY0" fmla="*/ 734249 h 837403"/>
              <a:gd name="connsiteX1" fmla="*/ 1193010 w 1721794"/>
              <a:gd name="connsiteY1" fmla="*/ 734938 h 837403"/>
              <a:gd name="connsiteX2" fmla="*/ 1595711 w 1721794"/>
              <a:gd name="connsiteY2" fmla="*/ 628754 h 837403"/>
              <a:gd name="connsiteX3" fmla="*/ 1674387 w 1721794"/>
              <a:gd name="connsiteY3" fmla="*/ 142276 h 837403"/>
              <a:gd name="connsiteX4" fmla="*/ 721925 w 1721794"/>
              <a:gd name="connsiteY4" fmla="*/ 1516 h 837403"/>
              <a:gd name="connsiteX5" fmla="*/ 43741 w 1721794"/>
              <a:gd name="connsiteY5" fmla="*/ 106863 h 837403"/>
              <a:gd name="connsiteX6" fmla="*/ 110364 w 1721794"/>
              <a:gd name="connsiteY6" fmla="*/ 628502 h 837403"/>
              <a:gd name="connsiteX7" fmla="*/ 461403 w 1721794"/>
              <a:gd name="connsiteY7" fmla="*/ 708922 h 837403"/>
              <a:gd name="connsiteX8" fmla="*/ 634344 w 1721794"/>
              <a:gd name="connsiteY8" fmla="*/ 837403 h 837403"/>
              <a:gd name="connsiteX9" fmla="*/ 616463 w 1721794"/>
              <a:gd name="connsiteY9" fmla="*/ 789973 h 837403"/>
              <a:gd name="connsiteX10" fmla="*/ 612139 w 1721794"/>
              <a:gd name="connsiteY10" fmla="*/ 734249 h 837403"/>
              <a:gd name="connsiteX0" fmla="*/ 612139 w 1721794"/>
              <a:gd name="connsiteY0" fmla="*/ 734249 h 837403"/>
              <a:gd name="connsiteX1" fmla="*/ 1193010 w 1721794"/>
              <a:gd name="connsiteY1" fmla="*/ 734938 h 837403"/>
              <a:gd name="connsiteX2" fmla="*/ 1595711 w 1721794"/>
              <a:gd name="connsiteY2" fmla="*/ 628754 h 837403"/>
              <a:gd name="connsiteX3" fmla="*/ 1674387 w 1721794"/>
              <a:gd name="connsiteY3" fmla="*/ 142276 h 837403"/>
              <a:gd name="connsiteX4" fmla="*/ 721925 w 1721794"/>
              <a:gd name="connsiteY4" fmla="*/ 1516 h 837403"/>
              <a:gd name="connsiteX5" fmla="*/ 43741 w 1721794"/>
              <a:gd name="connsiteY5" fmla="*/ 106863 h 837403"/>
              <a:gd name="connsiteX6" fmla="*/ 110364 w 1721794"/>
              <a:gd name="connsiteY6" fmla="*/ 628502 h 837403"/>
              <a:gd name="connsiteX7" fmla="*/ 461403 w 1721794"/>
              <a:gd name="connsiteY7" fmla="*/ 708922 h 837403"/>
              <a:gd name="connsiteX8" fmla="*/ 634344 w 1721794"/>
              <a:gd name="connsiteY8" fmla="*/ 837403 h 837403"/>
              <a:gd name="connsiteX9" fmla="*/ 616463 w 1721794"/>
              <a:gd name="connsiteY9" fmla="*/ 789973 h 837403"/>
              <a:gd name="connsiteX10" fmla="*/ 612139 w 1721794"/>
              <a:gd name="connsiteY10" fmla="*/ 734249 h 837403"/>
              <a:gd name="connsiteX0" fmla="*/ 612199 w 1721854"/>
              <a:gd name="connsiteY0" fmla="*/ 750772 h 853926"/>
              <a:gd name="connsiteX1" fmla="*/ 1193070 w 1721854"/>
              <a:gd name="connsiteY1" fmla="*/ 751461 h 853926"/>
              <a:gd name="connsiteX2" fmla="*/ 1595771 w 1721854"/>
              <a:gd name="connsiteY2" fmla="*/ 645277 h 853926"/>
              <a:gd name="connsiteX3" fmla="*/ 1674447 w 1721854"/>
              <a:gd name="connsiteY3" fmla="*/ 158799 h 853926"/>
              <a:gd name="connsiteX4" fmla="*/ 722810 w 1721854"/>
              <a:gd name="connsiteY4" fmla="*/ 903 h 853926"/>
              <a:gd name="connsiteX5" fmla="*/ 43801 w 1721854"/>
              <a:gd name="connsiteY5" fmla="*/ 123386 h 853926"/>
              <a:gd name="connsiteX6" fmla="*/ 110424 w 1721854"/>
              <a:gd name="connsiteY6" fmla="*/ 645025 h 853926"/>
              <a:gd name="connsiteX7" fmla="*/ 461463 w 1721854"/>
              <a:gd name="connsiteY7" fmla="*/ 725445 h 853926"/>
              <a:gd name="connsiteX8" fmla="*/ 634404 w 1721854"/>
              <a:gd name="connsiteY8" fmla="*/ 853926 h 853926"/>
              <a:gd name="connsiteX9" fmla="*/ 616523 w 1721854"/>
              <a:gd name="connsiteY9" fmla="*/ 806496 h 853926"/>
              <a:gd name="connsiteX10" fmla="*/ 612199 w 1721854"/>
              <a:gd name="connsiteY10" fmla="*/ 750772 h 853926"/>
              <a:gd name="connsiteX0" fmla="*/ 608050 w 1717705"/>
              <a:gd name="connsiteY0" fmla="*/ 754226 h 857380"/>
              <a:gd name="connsiteX1" fmla="*/ 1188921 w 1717705"/>
              <a:gd name="connsiteY1" fmla="*/ 754915 h 857380"/>
              <a:gd name="connsiteX2" fmla="*/ 1591622 w 1717705"/>
              <a:gd name="connsiteY2" fmla="*/ 648731 h 857380"/>
              <a:gd name="connsiteX3" fmla="*/ 1670298 w 1717705"/>
              <a:gd name="connsiteY3" fmla="*/ 162253 h 857380"/>
              <a:gd name="connsiteX4" fmla="*/ 662369 w 1717705"/>
              <a:gd name="connsiteY4" fmla="*/ 828 h 857380"/>
              <a:gd name="connsiteX5" fmla="*/ 39652 w 1717705"/>
              <a:gd name="connsiteY5" fmla="*/ 126840 h 857380"/>
              <a:gd name="connsiteX6" fmla="*/ 106275 w 1717705"/>
              <a:gd name="connsiteY6" fmla="*/ 648479 h 857380"/>
              <a:gd name="connsiteX7" fmla="*/ 457314 w 1717705"/>
              <a:gd name="connsiteY7" fmla="*/ 728899 h 857380"/>
              <a:gd name="connsiteX8" fmla="*/ 630255 w 1717705"/>
              <a:gd name="connsiteY8" fmla="*/ 857380 h 857380"/>
              <a:gd name="connsiteX9" fmla="*/ 612374 w 1717705"/>
              <a:gd name="connsiteY9" fmla="*/ 809950 h 857380"/>
              <a:gd name="connsiteX10" fmla="*/ 608050 w 1717705"/>
              <a:gd name="connsiteY10" fmla="*/ 754226 h 857380"/>
              <a:gd name="connsiteX0" fmla="*/ 607236 w 1716891"/>
              <a:gd name="connsiteY0" fmla="*/ 759127 h 862281"/>
              <a:gd name="connsiteX1" fmla="*/ 1188107 w 1716891"/>
              <a:gd name="connsiteY1" fmla="*/ 759816 h 862281"/>
              <a:gd name="connsiteX2" fmla="*/ 1590808 w 1716891"/>
              <a:gd name="connsiteY2" fmla="*/ 653632 h 862281"/>
              <a:gd name="connsiteX3" fmla="*/ 1669484 w 1716891"/>
              <a:gd name="connsiteY3" fmla="*/ 167154 h 862281"/>
              <a:gd name="connsiteX4" fmla="*/ 650503 w 1716891"/>
              <a:gd name="connsiteY4" fmla="*/ 739 h 862281"/>
              <a:gd name="connsiteX5" fmla="*/ 38838 w 1716891"/>
              <a:gd name="connsiteY5" fmla="*/ 131741 h 862281"/>
              <a:gd name="connsiteX6" fmla="*/ 105461 w 1716891"/>
              <a:gd name="connsiteY6" fmla="*/ 653380 h 862281"/>
              <a:gd name="connsiteX7" fmla="*/ 456500 w 1716891"/>
              <a:gd name="connsiteY7" fmla="*/ 733800 h 862281"/>
              <a:gd name="connsiteX8" fmla="*/ 629441 w 1716891"/>
              <a:gd name="connsiteY8" fmla="*/ 862281 h 862281"/>
              <a:gd name="connsiteX9" fmla="*/ 611560 w 1716891"/>
              <a:gd name="connsiteY9" fmla="*/ 814851 h 862281"/>
              <a:gd name="connsiteX10" fmla="*/ 607236 w 1716891"/>
              <a:gd name="connsiteY10" fmla="*/ 759127 h 862281"/>
              <a:gd name="connsiteX0" fmla="*/ 607236 w 1719556"/>
              <a:gd name="connsiteY0" fmla="*/ 759127 h 862281"/>
              <a:gd name="connsiteX1" fmla="*/ 1188107 w 1719556"/>
              <a:gd name="connsiteY1" fmla="*/ 759816 h 862281"/>
              <a:gd name="connsiteX2" fmla="*/ 1602273 w 1719556"/>
              <a:gd name="connsiteY2" fmla="*/ 650054 h 862281"/>
              <a:gd name="connsiteX3" fmla="*/ 1669484 w 1719556"/>
              <a:gd name="connsiteY3" fmla="*/ 167154 h 862281"/>
              <a:gd name="connsiteX4" fmla="*/ 650503 w 1719556"/>
              <a:gd name="connsiteY4" fmla="*/ 739 h 862281"/>
              <a:gd name="connsiteX5" fmla="*/ 38838 w 1719556"/>
              <a:gd name="connsiteY5" fmla="*/ 131741 h 862281"/>
              <a:gd name="connsiteX6" fmla="*/ 105461 w 1719556"/>
              <a:gd name="connsiteY6" fmla="*/ 653380 h 862281"/>
              <a:gd name="connsiteX7" fmla="*/ 456500 w 1719556"/>
              <a:gd name="connsiteY7" fmla="*/ 733800 h 862281"/>
              <a:gd name="connsiteX8" fmla="*/ 629441 w 1719556"/>
              <a:gd name="connsiteY8" fmla="*/ 862281 h 862281"/>
              <a:gd name="connsiteX9" fmla="*/ 611560 w 1719556"/>
              <a:gd name="connsiteY9" fmla="*/ 814851 h 862281"/>
              <a:gd name="connsiteX10" fmla="*/ 607236 w 1719556"/>
              <a:gd name="connsiteY10" fmla="*/ 759127 h 862281"/>
              <a:gd name="connsiteX0" fmla="*/ 632575 w 1744895"/>
              <a:gd name="connsiteY0" fmla="*/ 758827 h 861981"/>
              <a:gd name="connsiteX1" fmla="*/ 1213446 w 1744895"/>
              <a:gd name="connsiteY1" fmla="*/ 759516 h 861981"/>
              <a:gd name="connsiteX2" fmla="*/ 1627612 w 1744895"/>
              <a:gd name="connsiteY2" fmla="*/ 649754 h 861981"/>
              <a:gd name="connsiteX3" fmla="*/ 1694823 w 1744895"/>
              <a:gd name="connsiteY3" fmla="*/ 166854 h 861981"/>
              <a:gd name="connsiteX4" fmla="*/ 675842 w 1744895"/>
              <a:gd name="connsiteY4" fmla="*/ 439 h 861981"/>
              <a:gd name="connsiteX5" fmla="*/ 33743 w 1744895"/>
              <a:gd name="connsiteY5" fmla="*/ 138126 h 861981"/>
              <a:gd name="connsiteX6" fmla="*/ 130800 w 1744895"/>
              <a:gd name="connsiteY6" fmla="*/ 653080 h 861981"/>
              <a:gd name="connsiteX7" fmla="*/ 481839 w 1744895"/>
              <a:gd name="connsiteY7" fmla="*/ 733500 h 861981"/>
              <a:gd name="connsiteX8" fmla="*/ 654780 w 1744895"/>
              <a:gd name="connsiteY8" fmla="*/ 861981 h 861981"/>
              <a:gd name="connsiteX9" fmla="*/ 636899 w 1744895"/>
              <a:gd name="connsiteY9" fmla="*/ 814551 h 861981"/>
              <a:gd name="connsiteX10" fmla="*/ 632575 w 1744895"/>
              <a:gd name="connsiteY10" fmla="*/ 758827 h 861981"/>
              <a:gd name="connsiteX0" fmla="*/ 632575 w 1744895"/>
              <a:gd name="connsiteY0" fmla="*/ 758471 h 861625"/>
              <a:gd name="connsiteX1" fmla="*/ 1213446 w 1744895"/>
              <a:gd name="connsiteY1" fmla="*/ 759160 h 861625"/>
              <a:gd name="connsiteX2" fmla="*/ 1627612 w 1744895"/>
              <a:gd name="connsiteY2" fmla="*/ 649398 h 861625"/>
              <a:gd name="connsiteX3" fmla="*/ 1694823 w 1744895"/>
              <a:gd name="connsiteY3" fmla="*/ 166498 h 861625"/>
              <a:gd name="connsiteX4" fmla="*/ 675842 w 1744895"/>
              <a:gd name="connsiteY4" fmla="*/ 83 h 861625"/>
              <a:gd name="connsiteX5" fmla="*/ 33743 w 1744895"/>
              <a:gd name="connsiteY5" fmla="*/ 137770 h 861625"/>
              <a:gd name="connsiteX6" fmla="*/ 130800 w 1744895"/>
              <a:gd name="connsiteY6" fmla="*/ 652724 h 861625"/>
              <a:gd name="connsiteX7" fmla="*/ 481839 w 1744895"/>
              <a:gd name="connsiteY7" fmla="*/ 733144 h 861625"/>
              <a:gd name="connsiteX8" fmla="*/ 654780 w 1744895"/>
              <a:gd name="connsiteY8" fmla="*/ 861625 h 861625"/>
              <a:gd name="connsiteX9" fmla="*/ 636899 w 1744895"/>
              <a:gd name="connsiteY9" fmla="*/ 814195 h 861625"/>
              <a:gd name="connsiteX10" fmla="*/ 632575 w 1744895"/>
              <a:gd name="connsiteY10" fmla="*/ 758471 h 861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744895" h="861625">
                <a:moveTo>
                  <a:pt x="632575" y="758471"/>
                </a:moveTo>
                <a:cubicBezTo>
                  <a:pt x="777957" y="764736"/>
                  <a:pt x="1047607" y="777339"/>
                  <a:pt x="1213446" y="759160"/>
                </a:cubicBezTo>
                <a:cubicBezTo>
                  <a:pt x="1379286" y="740981"/>
                  <a:pt x="1547382" y="748175"/>
                  <a:pt x="1627612" y="649398"/>
                </a:cubicBezTo>
                <a:cubicBezTo>
                  <a:pt x="1707842" y="550621"/>
                  <a:pt x="1806456" y="397765"/>
                  <a:pt x="1694823" y="166498"/>
                </a:cubicBezTo>
                <a:cubicBezTo>
                  <a:pt x="1627519" y="31436"/>
                  <a:pt x="975412" y="1999"/>
                  <a:pt x="675842" y="83"/>
                </a:cubicBezTo>
                <a:cubicBezTo>
                  <a:pt x="376272" y="-1833"/>
                  <a:pt x="124583" y="28997"/>
                  <a:pt x="33743" y="137770"/>
                </a:cubicBezTo>
                <a:cubicBezTo>
                  <a:pt x="-57097" y="246544"/>
                  <a:pt x="56117" y="553495"/>
                  <a:pt x="130800" y="652724"/>
                </a:cubicBezTo>
                <a:cubicBezTo>
                  <a:pt x="205483" y="751953"/>
                  <a:pt x="435738" y="733144"/>
                  <a:pt x="481839" y="733144"/>
                </a:cubicBezTo>
                <a:cubicBezTo>
                  <a:pt x="537493" y="797776"/>
                  <a:pt x="593997" y="831638"/>
                  <a:pt x="654780" y="861625"/>
                </a:cubicBezTo>
                <a:cubicBezTo>
                  <a:pt x="644708" y="843702"/>
                  <a:pt x="641518" y="831628"/>
                  <a:pt x="636899" y="814195"/>
                </a:cubicBezTo>
                <a:cubicBezTo>
                  <a:pt x="627046" y="785048"/>
                  <a:pt x="632575" y="758471"/>
                  <a:pt x="632575" y="758471"/>
                </a:cubicBezTo>
                <a:close/>
              </a:path>
            </a:pathLst>
          </a:custGeom>
          <a:noFill/>
          <a:ln w="19050" cap="flat">
            <a:solidFill>
              <a:schemeClr val="tx1"/>
            </a:solidFill>
            <a:prstDash val="solid"/>
            <a:miter/>
          </a:ln>
        </p:spPr>
        <p:txBody>
          <a:bodyPr rtlCol="0" anchor="ctr"/>
          <a:lstStyle/>
          <a:p>
            <a:endParaRPr lang="en-US"/>
          </a:p>
        </p:txBody>
      </p:sp>
      <p:sp>
        <p:nvSpPr>
          <p:cNvPr id="6" name="Content Placeholder 5">
            <a:extLst>
              <a:ext uri="{FF2B5EF4-FFF2-40B4-BE49-F238E27FC236}">
                <a16:creationId xmlns:a16="http://schemas.microsoft.com/office/drawing/2014/main" id="{64976096-9C2A-4E49-9064-F1E6FCF02509}"/>
              </a:ext>
            </a:extLst>
          </p:cNvPr>
          <p:cNvSpPr>
            <a:spLocks noGrp="1"/>
          </p:cNvSpPr>
          <p:nvPr>
            <p:ph idx="1"/>
          </p:nvPr>
        </p:nvSpPr>
        <p:spPr>
          <a:xfrm>
            <a:off x="781957" y="3308980"/>
            <a:ext cx="5600676" cy="3006533"/>
          </a:xfrm>
        </p:spPr>
        <p:txBody>
          <a:bodyPr vert="horz" lIns="91440" tIns="45720" rIns="91440" bIns="45720" rtlCol="0" anchor="ctr">
            <a:normAutofit/>
          </a:bodyPr>
          <a:lstStyle/>
          <a:p>
            <a:pPr marL="457200" indent="-457200" algn="ctr">
              <a:lnSpc>
                <a:spcPct val="90000"/>
              </a:lnSpc>
              <a:buFont typeface="Arial"/>
              <a:buChar char="•"/>
            </a:pPr>
            <a:r>
              <a:rPr lang="en-GB" sz="2700" b="0" dirty="0">
                <a:solidFill>
                  <a:srgbClr val="002060"/>
                </a:solidFill>
                <a:ea typeface="+mn-lt"/>
                <a:cs typeface="+mn-lt"/>
              </a:rPr>
              <a:t> The impact of the strategies should be reviewed every </a:t>
            </a:r>
            <a:br>
              <a:rPr lang="en-GB" sz="2700" b="0" dirty="0">
                <a:solidFill>
                  <a:srgbClr val="002060"/>
                </a:solidFill>
                <a:ea typeface="+mn-lt"/>
                <a:cs typeface="+mn-lt"/>
              </a:rPr>
            </a:br>
            <a:r>
              <a:rPr lang="en-GB" sz="2700" b="0" dirty="0">
                <a:solidFill>
                  <a:srgbClr val="002060"/>
                </a:solidFill>
                <a:ea typeface="+mn-lt"/>
                <a:cs typeface="+mn-lt"/>
              </a:rPr>
              <a:t>4 to 6 weeks</a:t>
            </a:r>
            <a:endParaRPr lang="en-US" sz="2700" dirty="0">
              <a:solidFill>
                <a:srgbClr val="002060"/>
              </a:solidFill>
            </a:endParaRPr>
          </a:p>
          <a:p>
            <a:pPr marL="457200" indent="-457200" algn="ctr">
              <a:lnSpc>
                <a:spcPct val="90000"/>
              </a:lnSpc>
              <a:buFont typeface="Arial"/>
              <a:buChar char="•"/>
            </a:pPr>
            <a:r>
              <a:rPr lang="en-GB" sz="2700" b="0" dirty="0">
                <a:solidFill>
                  <a:srgbClr val="002060"/>
                </a:solidFill>
                <a:ea typeface="+mn-lt"/>
                <a:cs typeface="+mn-lt"/>
              </a:rPr>
              <a:t> Progress can be monitored and tracked by re-profiling a group or </a:t>
            </a:r>
            <a:br>
              <a:rPr lang="en-GB" sz="2700" b="0" dirty="0">
                <a:solidFill>
                  <a:srgbClr val="002060"/>
                </a:solidFill>
                <a:ea typeface="+mn-lt"/>
                <a:cs typeface="+mn-lt"/>
              </a:rPr>
            </a:br>
            <a:r>
              <a:rPr lang="en-GB" sz="2700" b="0" dirty="0">
                <a:solidFill>
                  <a:srgbClr val="002060"/>
                </a:solidFill>
                <a:ea typeface="+mn-lt"/>
                <a:cs typeface="+mn-lt"/>
              </a:rPr>
              <a:t>an individual</a:t>
            </a:r>
            <a:endParaRPr lang="en-GB" sz="2700" dirty="0">
              <a:solidFill>
                <a:srgbClr val="002060"/>
              </a:solidFill>
            </a:endParaRPr>
          </a:p>
          <a:p>
            <a:pPr marL="457200" indent="-457200" algn="ctr">
              <a:lnSpc>
                <a:spcPct val="90000"/>
              </a:lnSpc>
              <a:buFont typeface="Arial"/>
              <a:buChar char="•"/>
            </a:pPr>
            <a:r>
              <a:rPr lang="en-GB" sz="2700" b="0" dirty="0">
                <a:solidFill>
                  <a:srgbClr val="002060"/>
                </a:solidFill>
                <a:ea typeface="+mn-lt"/>
                <a:cs typeface="+mn-lt"/>
              </a:rPr>
              <a:t> Reports can be generated to share with other staff, parents or to send to other professionals or agencies.</a:t>
            </a:r>
            <a:endParaRPr lang="en-GB" sz="2700" dirty="0">
              <a:solidFill>
                <a:srgbClr val="002060"/>
              </a:solidFill>
            </a:endParaRPr>
          </a:p>
          <a:p>
            <a:pPr algn="ctr">
              <a:lnSpc>
                <a:spcPct val="90000"/>
              </a:lnSpc>
            </a:pPr>
            <a:endParaRPr lang="en-GB" sz="2700"/>
          </a:p>
        </p:txBody>
      </p:sp>
      <p:pic>
        <p:nvPicPr>
          <p:cNvPr id="8" name="Picture 7" descr="Tangled multi-coloured wire">
            <a:extLst>
              <a:ext uri="{FF2B5EF4-FFF2-40B4-BE49-F238E27FC236}">
                <a16:creationId xmlns:a16="http://schemas.microsoft.com/office/drawing/2014/main" id="{9DAEA33E-F5A7-444C-A5EB-4ADB0A03DD7E}"/>
              </a:ext>
            </a:extLst>
          </p:cNvPr>
          <p:cNvPicPr>
            <a:picLocks noChangeAspect="1"/>
          </p:cNvPicPr>
          <p:nvPr/>
        </p:nvPicPr>
        <p:blipFill rotWithShape="1">
          <a:blip r:embed="rId2"/>
          <a:srcRect r="-2" b="15726"/>
          <a:stretch/>
        </p:blipFill>
        <p:spPr>
          <a:xfrm>
            <a:off x="7162800" y="2115981"/>
            <a:ext cx="4435428" cy="2495006"/>
          </a:xfrm>
          <a:prstGeom prst="rect">
            <a:avLst/>
          </a:prstGeom>
        </p:spPr>
      </p:pic>
      <p:pic>
        <p:nvPicPr>
          <p:cNvPr id="9" name="Picture 8" descr="Logo&#10;&#10;Description automatically generated">
            <a:extLst>
              <a:ext uri="{FF2B5EF4-FFF2-40B4-BE49-F238E27FC236}">
                <a16:creationId xmlns:a16="http://schemas.microsoft.com/office/drawing/2014/main" id="{78A8075A-F477-48F8-906E-3010EA85E708}"/>
              </a:ext>
            </a:extLst>
          </p:cNvPr>
          <p:cNvPicPr>
            <a:picLocks noChangeAspect="1"/>
          </p:cNvPicPr>
          <p:nvPr/>
        </p:nvPicPr>
        <p:blipFill>
          <a:blip r:embed="rId3"/>
          <a:stretch>
            <a:fillRect/>
          </a:stretch>
        </p:blipFill>
        <p:spPr>
          <a:xfrm>
            <a:off x="10615183" y="5104544"/>
            <a:ext cx="906689" cy="821491"/>
          </a:xfrm>
          <a:prstGeom prst="rect">
            <a:avLst/>
          </a:prstGeom>
        </p:spPr>
      </p:pic>
    </p:spTree>
    <p:extLst>
      <p:ext uri="{BB962C8B-B14F-4D97-AF65-F5344CB8AC3E}">
        <p14:creationId xmlns:p14="http://schemas.microsoft.com/office/powerpoint/2010/main" val="292486850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FB691B-6388-46B0-BC19-DE84ADDB4BCC}"/>
              </a:ext>
            </a:extLst>
          </p:cNvPr>
          <p:cNvSpPr>
            <a:spLocks noGrp="1"/>
          </p:cNvSpPr>
          <p:nvPr>
            <p:ph type="title"/>
          </p:nvPr>
        </p:nvSpPr>
        <p:spPr/>
        <p:txBody>
          <a:bodyPr/>
          <a:lstStyle/>
          <a:p>
            <a:r>
              <a:rPr lang="en-GB" dirty="0">
                <a:solidFill>
                  <a:srgbClr val="0070C0"/>
                </a:solidFill>
              </a:rPr>
              <a:t>What THRIVE SESSIONS MIGHT LOOK LIKE...</a:t>
            </a:r>
          </a:p>
        </p:txBody>
      </p:sp>
      <p:sp>
        <p:nvSpPr>
          <p:cNvPr id="3" name="Content Placeholder 2">
            <a:extLst>
              <a:ext uri="{FF2B5EF4-FFF2-40B4-BE49-F238E27FC236}">
                <a16:creationId xmlns:a16="http://schemas.microsoft.com/office/drawing/2014/main" id="{FFDEE8C8-969B-4BA9-A2C3-1B4561844A61}"/>
              </a:ext>
            </a:extLst>
          </p:cNvPr>
          <p:cNvSpPr>
            <a:spLocks noGrp="1"/>
          </p:cNvSpPr>
          <p:nvPr>
            <p:ph idx="1"/>
          </p:nvPr>
        </p:nvSpPr>
        <p:spPr>
          <a:xfrm>
            <a:off x="1020726" y="2089298"/>
            <a:ext cx="4855301" cy="3827722"/>
          </a:xfrm>
        </p:spPr>
        <p:txBody>
          <a:bodyPr vert="horz" lIns="91440" tIns="45720" rIns="91440" bIns="45720" rtlCol="0" anchor="t">
            <a:normAutofit/>
          </a:bodyPr>
          <a:lstStyle/>
          <a:p>
            <a:pPr marL="457200" indent="-457200">
              <a:buFont typeface="Arial"/>
              <a:buChar char="•"/>
            </a:pPr>
            <a:r>
              <a:rPr lang="en-GB" dirty="0">
                <a:solidFill>
                  <a:srgbClr val="002060"/>
                </a:solidFill>
              </a:rPr>
              <a:t>Mirror games</a:t>
            </a:r>
            <a:endParaRPr lang="en-US">
              <a:solidFill>
                <a:srgbClr val="002060"/>
              </a:solidFill>
            </a:endParaRPr>
          </a:p>
          <a:p>
            <a:pPr marL="457200" indent="-457200">
              <a:buFont typeface="Arial"/>
              <a:buChar char="•"/>
            </a:pPr>
            <a:r>
              <a:rPr lang="en-GB" dirty="0">
                <a:solidFill>
                  <a:srgbClr val="002060"/>
                </a:solidFill>
              </a:rPr>
              <a:t>Blowing bubbles</a:t>
            </a:r>
          </a:p>
          <a:p>
            <a:pPr marL="457200" indent="-457200">
              <a:buFont typeface="Arial"/>
              <a:buChar char="•"/>
            </a:pPr>
            <a:r>
              <a:rPr lang="en-GB" dirty="0">
                <a:solidFill>
                  <a:srgbClr val="002060"/>
                </a:solidFill>
              </a:rPr>
              <a:t>Singing and musical instruments</a:t>
            </a:r>
          </a:p>
          <a:p>
            <a:pPr marL="457200" indent="-457200">
              <a:buFont typeface="Arial"/>
              <a:buChar char="•"/>
            </a:pPr>
            <a:r>
              <a:rPr lang="en-GB" dirty="0">
                <a:solidFill>
                  <a:srgbClr val="002060"/>
                </a:solidFill>
              </a:rPr>
              <a:t>Messy play with gloop/slime</a:t>
            </a:r>
          </a:p>
          <a:p>
            <a:pPr marL="457200" indent="-457200">
              <a:buFont typeface="Arial"/>
              <a:buChar char="•"/>
            </a:pPr>
            <a:r>
              <a:rPr lang="en-GB" dirty="0">
                <a:solidFill>
                  <a:srgbClr val="002060"/>
                </a:solidFill>
              </a:rPr>
              <a:t>Nature play- big forest school link</a:t>
            </a:r>
          </a:p>
          <a:p>
            <a:pPr marL="457200" indent="-457200">
              <a:buFont typeface="Arial"/>
              <a:buChar char="•"/>
            </a:pPr>
            <a:r>
              <a:rPr lang="en-GB" dirty="0">
                <a:solidFill>
                  <a:srgbClr val="002060"/>
                </a:solidFill>
              </a:rPr>
              <a:t>Hand and footprints</a:t>
            </a:r>
          </a:p>
          <a:p>
            <a:endParaRPr lang="en-GB" dirty="0"/>
          </a:p>
        </p:txBody>
      </p:sp>
      <p:sp>
        <p:nvSpPr>
          <p:cNvPr id="5" name="Content Placeholder 2">
            <a:extLst>
              <a:ext uri="{FF2B5EF4-FFF2-40B4-BE49-F238E27FC236}">
                <a16:creationId xmlns:a16="http://schemas.microsoft.com/office/drawing/2014/main" id="{A7D88248-A3D0-456B-95C9-4545C2FC96C8}"/>
              </a:ext>
            </a:extLst>
          </p:cNvPr>
          <p:cNvSpPr txBox="1">
            <a:spLocks/>
          </p:cNvSpPr>
          <p:nvPr/>
        </p:nvSpPr>
        <p:spPr>
          <a:xfrm>
            <a:off x="6032673" y="1925396"/>
            <a:ext cx="4855301" cy="3827722"/>
          </a:xfrm>
          <a:prstGeom prst="rect">
            <a:avLst/>
          </a:prstGeom>
        </p:spPr>
        <p:txBody>
          <a:bodyPr vert="horz" lIns="91440" tIns="45720" rIns="91440" bIns="45720" rtlCol="0" anchor="t">
            <a:normAutofit/>
          </a:bodyPr>
          <a:lstStyle>
            <a:lvl1pPr marL="0" indent="0" algn="l" defTabSz="914400" rtl="0" eaLnBrk="1" latinLnBrk="0" hangingPunct="1">
              <a:lnSpc>
                <a:spcPct val="100000"/>
              </a:lnSpc>
              <a:spcBef>
                <a:spcPts val="1000"/>
              </a:spcBef>
              <a:buSzPct val="73000"/>
              <a:buFontTx/>
              <a:buNone/>
              <a:defRPr sz="3200" b="1" kern="1200" spc="50" baseline="0">
                <a:solidFill>
                  <a:schemeClr val="tx1"/>
                </a:solidFill>
                <a:latin typeface="+mn-lt"/>
                <a:ea typeface="+mn-ea"/>
                <a:cs typeface="+mn-cs"/>
              </a:defRPr>
            </a:lvl1pPr>
            <a:lvl2pPr marL="228600" indent="-182880" algn="l" defTabSz="914400" rtl="0" eaLnBrk="1" latinLnBrk="0" hangingPunct="1">
              <a:lnSpc>
                <a:spcPct val="100000"/>
              </a:lnSpc>
              <a:spcBef>
                <a:spcPts val="500"/>
              </a:spcBef>
              <a:buSzPct val="70000"/>
              <a:buFont typeface="Arial" panose="020B0604020202020204" pitchFamily="34" charset="0"/>
              <a:buChar char="•"/>
              <a:defRPr sz="2800" b="1" kern="1200" spc="50" baseline="0">
                <a:solidFill>
                  <a:schemeClr val="tx1"/>
                </a:solidFill>
                <a:latin typeface="+mn-lt"/>
                <a:ea typeface="+mn-ea"/>
                <a:cs typeface="+mn-cs"/>
              </a:defRPr>
            </a:lvl2pPr>
            <a:lvl3pPr marL="274320" indent="0" algn="l" defTabSz="914400" rtl="0" eaLnBrk="1" latinLnBrk="0" hangingPunct="1">
              <a:lnSpc>
                <a:spcPct val="100000"/>
              </a:lnSpc>
              <a:spcBef>
                <a:spcPts val="500"/>
              </a:spcBef>
              <a:buSzPct val="73000"/>
              <a:buFontTx/>
              <a:buNone/>
              <a:defRPr sz="2400" b="1" kern="1200" spc="50" baseline="0">
                <a:solidFill>
                  <a:schemeClr val="tx1"/>
                </a:solidFill>
                <a:latin typeface="+mn-lt"/>
                <a:ea typeface="+mn-ea"/>
                <a:cs typeface="+mn-cs"/>
              </a:defRPr>
            </a:lvl3pPr>
            <a:lvl4pPr marL="548640" indent="-182880" algn="l" defTabSz="914400" rtl="0" eaLnBrk="1" latinLnBrk="0" hangingPunct="1">
              <a:lnSpc>
                <a:spcPct val="100000"/>
              </a:lnSpc>
              <a:spcBef>
                <a:spcPts val="500"/>
              </a:spcBef>
              <a:buSzPct val="73000"/>
              <a:buFont typeface="Arial" panose="020B0604020202020204" pitchFamily="34" charset="0"/>
              <a:buChar char="•"/>
              <a:defRPr sz="2000" b="1" kern="1200" spc="50" baseline="0">
                <a:solidFill>
                  <a:schemeClr val="tx1"/>
                </a:solidFill>
                <a:latin typeface="+mn-lt"/>
                <a:ea typeface="+mn-ea"/>
                <a:cs typeface="+mn-cs"/>
              </a:defRPr>
            </a:lvl4pPr>
            <a:lvl5pPr marL="548640" indent="0" algn="l" defTabSz="914400" rtl="0" eaLnBrk="1" latinLnBrk="0" hangingPunct="1">
              <a:lnSpc>
                <a:spcPct val="100000"/>
              </a:lnSpc>
              <a:spcBef>
                <a:spcPts val="500"/>
              </a:spcBef>
              <a:buSzPct val="73000"/>
              <a:buFontTx/>
              <a:buNone/>
              <a:defRPr sz="20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buFont typeface="Arial"/>
              <a:buChar char="•"/>
            </a:pPr>
            <a:r>
              <a:rPr lang="en-GB" dirty="0">
                <a:solidFill>
                  <a:srgbClr val="002060"/>
                </a:solidFill>
              </a:rPr>
              <a:t>Exploratory play</a:t>
            </a:r>
            <a:endParaRPr lang="en-US">
              <a:solidFill>
                <a:srgbClr val="002060"/>
              </a:solidFill>
            </a:endParaRPr>
          </a:p>
          <a:p>
            <a:pPr marL="457200" indent="-457200">
              <a:buFont typeface="Arial"/>
              <a:buChar char="•"/>
            </a:pPr>
            <a:r>
              <a:rPr lang="en-GB" dirty="0">
                <a:solidFill>
                  <a:srgbClr val="002060"/>
                </a:solidFill>
              </a:rPr>
              <a:t>Story sharing</a:t>
            </a:r>
          </a:p>
          <a:p>
            <a:pPr marL="457200" indent="-457200">
              <a:buFont typeface="Arial"/>
              <a:buChar char="•"/>
            </a:pPr>
            <a:r>
              <a:rPr lang="en-GB" dirty="0">
                <a:solidFill>
                  <a:srgbClr val="002060"/>
                </a:solidFill>
              </a:rPr>
              <a:t>Physical play- link to real PE</a:t>
            </a:r>
          </a:p>
          <a:p>
            <a:pPr marL="457200" indent="-457200">
              <a:buFont typeface="Arial"/>
              <a:buChar char="•"/>
            </a:pPr>
            <a:r>
              <a:rPr lang="en-GB" dirty="0">
                <a:solidFill>
                  <a:srgbClr val="002060"/>
                </a:solidFill>
              </a:rPr>
              <a:t>Baking/snack sharing</a:t>
            </a:r>
          </a:p>
          <a:p>
            <a:pPr marL="457200" indent="-457200">
              <a:buFont typeface="Arial"/>
              <a:buChar char="•"/>
            </a:pPr>
            <a:r>
              <a:rPr lang="en-GB" dirty="0">
                <a:solidFill>
                  <a:srgbClr val="002060"/>
                </a:solidFill>
              </a:rPr>
              <a:t>Meditation and yoga</a:t>
            </a:r>
          </a:p>
          <a:p>
            <a:pPr marL="457200" indent="-457200">
              <a:buFont typeface="Arial"/>
              <a:buChar char="•"/>
            </a:pPr>
            <a:r>
              <a:rPr lang="en-GB" dirty="0">
                <a:solidFill>
                  <a:srgbClr val="002060"/>
                </a:solidFill>
              </a:rPr>
              <a:t>Breathwork</a:t>
            </a:r>
          </a:p>
          <a:p>
            <a:endParaRPr lang="en-GB" dirty="0"/>
          </a:p>
        </p:txBody>
      </p:sp>
      <p:pic>
        <p:nvPicPr>
          <p:cNvPr id="7" name="Picture 6" descr="Tangled multi-coloured wire">
            <a:extLst>
              <a:ext uri="{FF2B5EF4-FFF2-40B4-BE49-F238E27FC236}">
                <a16:creationId xmlns:a16="http://schemas.microsoft.com/office/drawing/2014/main" id="{FAF8F074-7F38-4F84-BB61-D5E71CEFF2AF}"/>
              </a:ext>
            </a:extLst>
          </p:cNvPr>
          <p:cNvPicPr>
            <a:picLocks noChangeAspect="1"/>
          </p:cNvPicPr>
          <p:nvPr/>
        </p:nvPicPr>
        <p:blipFill rotWithShape="1">
          <a:blip r:embed="rId2"/>
          <a:srcRect r="-2" b="15726"/>
          <a:stretch/>
        </p:blipFill>
        <p:spPr>
          <a:xfrm>
            <a:off x="9003101" y="4689527"/>
            <a:ext cx="2868297" cy="1603611"/>
          </a:xfrm>
          <a:prstGeom prst="rect">
            <a:avLst/>
          </a:prstGeom>
        </p:spPr>
      </p:pic>
      <p:pic>
        <p:nvPicPr>
          <p:cNvPr id="9" name="Picture 8" descr="Logo&#10;&#10;Description automatically generated">
            <a:extLst>
              <a:ext uri="{FF2B5EF4-FFF2-40B4-BE49-F238E27FC236}">
                <a16:creationId xmlns:a16="http://schemas.microsoft.com/office/drawing/2014/main" id="{75704449-BB3F-4A40-9822-866EFA18F83F}"/>
              </a:ext>
            </a:extLst>
          </p:cNvPr>
          <p:cNvPicPr>
            <a:picLocks noChangeAspect="1"/>
          </p:cNvPicPr>
          <p:nvPr/>
        </p:nvPicPr>
        <p:blipFill>
          <a:blip r:embed="rId3"/>
          <a:stretch>
            <a:fillRect/>
          </a:stretch>
        </p:blipFill>
        <p:spPr>
          <a:xfrm>
            <a:off x="10255749" y="647563"/>
            <a:ext cx="1237368" cy="1123415"/>
          </a:xfrm>
          <a:prstGeom prst="rect">
            <a:avLst/>
          </a:prstGeom>
        </p:spPr>
      </p:pic>
    </p:spTree>
    <p:extLst>
      <p:ext uri="{BB962C8B-B14F-4D97-AF65-F5344CB8AC3E}">
        <p14:creationId xmlns:p14="http://schemas.microsoft.com/office/powerpoint/2010/main" val="8179146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3D6A03ED-7B7A-4C88-8FFC-A4D862447D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3C88292-6D85-41E3-BE2E-132BE213D9D5}"/>
              </a:ext>
            </a:extLst>
          </p:cNvPr>
          <p:cNvSpPr>
            <a:spLocks noGrp="1"/>
          </p:cNvSpPr>
          <p:nvPr>
            <p:ph type="title"/>
          </p:nvPr>
        </p:nvSpPr>
        <p:spPr>
          <a:xfrm>
            <a:off x="6151619" y="747906"/>
            <a:ext cx="5208952" cy="2058793"/>
          </a:xfrm>
        </p:spPr>
        <p:txBody>
          <a:bodyPr>
            <a:normAutofit/>
          </a:bodyPr>
          <a:lstStyle/>
          <a:p>
            <a:pPr algn="ctr"/>
            <a:r>
              <a:rPr lang="en-GB" dirty="0">
                <a:solidFill>
                  <a:schemeClr val="accent1"/>
                </a:solidFill>
                <a:ea typeface="+mj-lt"/>
                <a:cs typeface="+mj-lt"/>
              </a:rPr>
              <a:t>Whole Class Activities</a:t>
            </a:r>
            <a:endParaRPr lang="en-US" dirty="0">
              <a:solidFill>
                <a:schemeClr val="accent1"/>
              </a:solidFill>
            </a:endParaRPr>
          </a:p>
        </p:txBody>
      </p:sp>
      <p:sp>
        <p:nvSpPr>
          <p:cNvPr id="19" name="Freeform: Shape 18">
            <a:extLst>
              <a:ext uri="{FF2B5EF4-FFF2-40B4-BE49-F238E27FC236}">
                <a16:creationId xmlns:a16="http://schemas.microsoft.com/office/drawing/2014/main" id="{53975754-B125-4FFC-9140-F88A16E3D0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499662" y="303198"/>
            <a:ext cx="4796238" cy="5959786"/>
          </a:xfrm>
          <a:custGeom>
            <a:avLst/>
            <a:gdLst>
              <a:gd name="connsiteX0" fmla="*/ 7142118 w 7680682"/>
              <a:gd name="connsiteY0" fmla="*/ 6405352 h 6405386"/>
              <a:gd name="connsiteX1" fmla="*/ 6552830 w 7680682"/>
              <a:gd name="connsiteY1" fmla="*/ 6396252 h 6405386"/>
              <a:gd name="connsiteX2" fmla="*/ 987782 w 7680682"/>
              <a:gd name="connsiteY2" fmla="*/ 6365722 h 6405386"/>
              <a:gd name="connsiteX3" fmla="*/ 0 w 7680682"/>
              <a:gd name="connsiteY3" fmla="*/ 6336938 h 6405386"/>
              <a:gd name="connsiteX4" fmla="*/ 0 w 7680682"/>
              <a:gd name="connsiteY4" fmla="*/ 32372 h 6405386"/>
              <a:gd name="connsiteX5" fmla="*/ 157934 w 7680682"/>
              <a:gd name="connsiteY5" fmla="*/ 32797 h 6405386"/>
              <a:gd name="connsiteX6" fmla="*/ 6431319 w 7680682"/>
              <a:gd name="connsiteY6" fmla="*/ 0 h 6405386"/>
              <a:gd name="connsiteX7" fmla="*/ 7631470 w 7680682"/>
              <a:gd name="connsiteY7" fmla="*/ 30531 h 6405386"/>
              <a:gd name="connsiteX8" fmla="*/ 7560032 w 7680682"/>
              <a:gd name="connsiteY8" fmla="*/ 6274128 h 6405386"/>
              <a:gd name="connsiteX9" fmla="*/ 7394324 w 7680682"/>
              <a:gd name="connsiteY9" fmla="*/ 6402154 h 6405386"/>
              <a:gd name="connsiteX10" fmla="*/ 7142118 w 7680682"/>
              <a:gd name="connsiteY10" fmla="*/ 6405352 h 6405386"/>
              <a:gd name="connsiteX0" fmla="*/ 7142118 w 7631470"/>
              <a:gd name="connsiteY0" fmla="*/ 6405352 h 6405386"/>
              <a:gd name="connsiteX1" fmla="*/ 6552830 w 7631470"/>
              <a:gd name="connsiteY1" fmla="*/ 6396252 h 6405386"/>
              <a:gd name="connsiteX2" fmla="*/ 987782 w 7631470"/>
              <a:gd name="connsiteY2" fmla="*/ 6365722 h 6405386"/>
              <a:gd name="connsiteX3" fmla="*/ 0 w 7631470"/>
              <a:gd name="connsiteY3" fmla="*/ 6336938 h 6405386"/>
              <a:gd name="connsiteX4" fmla="*/ 0 w 7631470"/>
              <a:gd name="connsiteY4" fmla="*/ 32372 h 6405386"/>
              <a:gd name="connsiteX5" fmla="*/ 157934 w 7631470"/>
              <a:gd name="connsiteY5" fmla="*/ 32797 h 6405386"/>
              <a:gd name="connsiteX6" fmla="*/ 6431319 w 7631470"/>
              <a:gd name="connsiteY6" fmla="*/ 0 h 6405386"/>
              <a:gd name="connsiteX7" fmla="*/ 7631470 w 7631470"/>
              <a:gd name="connsiteY7" fmla="*/ 30531 h 6405386"/>
              <a:gd name="connsiteX8" fmla="*/ 7560032 w 7631470"/>
              <a:gd name="connsiteY8" fmla="*/ 6274128 h 6405386"/>
              <a:gd name="connsiteX9" fmla="*/ 7394324 w 7631470"/>
              <a:gd name="connsiteY9" fmla="*/ 6402154 h 6405386"/>
              <a:gd name="connsiteX10" fmla="*/ 7142118 w 7631470"/>
              <a:gd name="connsiteY10" fmla="*/ 6405352 h 6405386"/>
              <a:gd name="connsiteX0" fmla="*/ 7154766 w 7644118"/>
              <a:gd name="connsiteY0" fmla="*/ 6405352 h 6405386"/>
              <a:gd name="connsiteX1" fmla="*/ 6565478 w 7644118"/>
              <a:gd name="connsiteY1" fmla="*/ 6396252 h 6405386"/>
              <a:gd name="connsiteX2" fmla="*/ 1000430 w 7644118"/>
              <a:gd name="connsiteY2" fmla="*/ 6365722 h 6405386"/>
              <a:gd name="connsiteX3" fmla="*/ 0 w 7644118"/>
              <a:gd name="connsiteY3" fmla="*/ 6324387 h 6405386"/>
              <a:gd name="connsiteX4" fmla="*/ 12648 w 7644118"/>
              <a:gd name="connsiteY4" fmla="*/ 32372 h 6405386"/>
              <a:gd name="connsiteX5" fmla="*/ 170582 w 7644118"/>
              <a:gd name="connsiteY5" fmla="*/ 32797 h 6405386"/>
              <a:gd name="connsiteX6" fmla="*/ 6443967 w 7644118"/>
              <a:gd name="connsiteY6" fmla="*/ 0 h 6405386"/>
              <a:gd name="connsiteX7" fmla="*/ 7644118 w 7644118"/>
              <a:gd name="connsiteY7" fmla="*/ 30531 h 6405386"/>
              <a:gd name="connsiteX8" fmla="*/ 7572680 w 7644118"/>
              <a:gd name="connsiteY8" fmla="*/ 6274128 h 6405386"/>
              <a:gd name="connsiteX9" fmla="*/ 7406972 w 7644118"/>
              <a:gd name="connsiteY9" fmla="*/ 6402154 h 6405386"/>
              <a:gd name="connsiteX10" fmla="*/ 7154766 w 7644118"/>
              <a:gd name="connsiteY10" fmla="*/ 6405352 h 6405386"/>
              <a:gd name="connsiteX0" fmla="*/ 7167747 w 7657099"/>
              <a:gd name="connsiteY0" fmla="*/ 6405352 h 6405386"/>
              <a:gd name="connsiteX1" fmla="*/ 6578459 w 7657099"/>
              <a:gd name="connsiteY1" fmla="*/ 6396252 h 6405386"/>
              <a:gd name="connsiteX2" fmla="*/ 1013411 w 7657099"/>
              <a:gd name="connsiteY2" fmla="*/ 6365722 h 6405386"/>
              <a:gd name="connsiteX3" fmla="*/ 12981 w 7657099"/>
              <a:gd name="connsiteY3" fmla="*/ 6324387 h 6405386"/>
              <a:gd name="connsiteX4" fmla="*/ 25629 w 7657099"/>
              <a:gd name="connsiteY4" fmla="*/ 32372 h 6405386"/>
              <a:gd name="connsiteX5" fmla="*/ 183563 w 7657099"/>
              <a:gd name="connsiteY5" fmla="*/ 32797 h 6405386"/>
              <a:gd name="connsiteX6" fmla="*/ 6456948 w 7657099"/>
              <a:gd name="connsiteY6" fmla="*/ 0 h 6405386"/>
              <a:gd name="connsiteX7" fmla="*/ 7657099 w 7657099"/>
              <a:gd name="connsiteY7" fmla="*/ 30531 h 6405386"/>
              <a:gd name="connsiteX8" fmla="*/ 7585661 w 7657099"/>
              <a:gd name="connsiteY8" fmla="*/ 6274128 h 6405386"/>
              <a:gd name="connsiteX9" fmla="*/ 7419953 w 7657099"/>
              <a:gd name="connsiteY9" fmla="*/ 6402154 h 6405386"/>
              <a:gd name="connsiteX10" fmla="*/ 7167747 w 7657099"/>
              <a:gd name="connsiteY10" fmla="*/ 6405352 h 6405386"/>
              <a:gd name="connsiteX0" fmla="*/ 7236700 w 7726052"/>
              <a:gd name="connsiteY0" fmla="*/ 6405352 h 6405386"/>
              <a:gd name="connsiteX1" fmla="*/ 6647412 w 7726052"/>
              <a:gd name="connsiteY1" fmla="*/ 6396252 h 6405386"/>
              <a:gd name="connsiteX2" fmla="*/ 1082364 w 7726052"/>
              <a:gd name="connsiteY2" fmla="*/ 6365722 h 6405386"/>
              <a:gd name="connsiteX3" fmla="*/ 6051 w 7726052"/>
              <a:gd name="connsiteY3" fmla="*/ 6324387 h 6405386"/>
              <a:gd name="connsiteX4" fmla="*/ 94582 w 7726052"/>
              <a:gd name="connsiteY4" fmla="*/ 32372 h 6405386"/>
              <a:gd name="connsiteX5" fmla="*/ 252516 w 7726052"/>
              <a:gd name="connsiteY5" fmla="*/ 32797 h 6405386"/>
              <a:gd name="connsiteX6" fmla="*/ 6525901 w 7726052"/>
              <a:gd name="connsiteY6" fmla="*/ 0 h 6405386"/>
              <a:gd name="connsiteX7" fmla="*/ 7726052 w 7726052"/>
              <a:gd name="connsiteY7" fmla="*/ 30531 h 6405386"/>
              <a:gd name="connsiteX8" fmla="*/ 7654614 w 7726052"/>
              <a:gd name="connsiteY8" fmla="*/ 6274128 h 6405386"/>
              <a:gd name="connsiteX9" fmla="*/ 7488906 w 7726052"/>
              <a:gd name="connsiteY9" fmla="*/ 6402154 h 6405386"/>
              <a:gd name="connsiteX10" fmla="*/ 7236700 w 7726052"/>
              <a:gd name="connsiteY10" fmla="*/ 6405352 h 6405386"/>
              <a:gd name="connsiteX0" fmla="*/ 7240058 w 7729410"/>
              <a:gd name="connsiteY0" fmla="*/ 6405352 h 6405386"/>
              <a:gd name="connsiteX1" fmla="*/ 6650770 w 7729410"/>
              <a:gd name="connsiteY1" fmla="*/ 6396252 h 6405386"/>
              <a:gd name="connsiteX2" fmla="*/ 1085722 w 7729410"/>
              <a:gd name="connsiteY2" fmla="*/ 6365722 h 6405386"/>
              <a:gd name="connsiteX3" fmla="*/ 9409 w 7729410"/>
              <a:gd name="connsiteY3" fmla="*/ 6324387 h 6405386"/>
              <a:gd name="connsiteX4" fmla="*/ 47351 w 7729410"/>
              <a:gd name="connsiteY4" fmla="*/ 32372 h 6405386"/>
              <a:gd name="connsiteX5" fmla="*/ 255874 w 7729410"/>
              <a:gd name="connsiteY5" fmla="*/ 32797 h 6405386"/>
              <a:gd name="connsiteX6" fmla="*/ 6529259 w 7729410"/>
              <a:gd name="connsiteY6" fmla="*/ 0 h 6405386"/>
              <a:gd name="connsiteX7" fmla="*/ 7729410 w 7729410"/>
              <a:gd name="connsiteY7" fmla="*/ 30531 h 6405386"/>
              <a:gd name="connsiteX8" fmla="*/ 7657972 w 7729410"/>
              <a:gd name="connsiteY8" fmla="*/ 6274128 h 6405386"/>
              <a:gd name="connsiteX9" fmla="*/ 7492264 w 7729410"/>
              <a:gd name="connsiteY9" fmla="*/ 6402154 h 6405386"/>
              <a:gd name="connsiteX10" fmla="*/ 7240058 w 7729410"/>
              <a:gd name="connsiteY10" fmla="*/ 6405352 h 640538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29410" h="6405386">
                <a:moveTo>
                  <a:pt x="7240058" y="6405352"/>
                </a:moveTo>
                <a:cubicBezTo>
                  <a:pt x="7065297" y="6404963"/>
                  <a:pt x="6846319" y="6401325"/>
                  <a:pt x="6650770" y="6396252"/>
                </a:cubicBezTo>
                <a:lnTo>
                  <a:pt x="1085722" y="6365722"/>
                </a:lnTo>
                <a:lnTo>
                  <a:pt x="9409" y="6324387"/>
                </a:lnTo>
                <a:cubicBezTo>
                  <a:pt x="-24317" y="4214496"/>
                  <a:pt x="43135" y="2129710"/>
                  <a:pt x="47351" y="32372"/>
                </a:cubicBezTo>
                <a:lnTo>
                  <a:pt x="255874" y="32797"/>
                </a:lnTo>
                <a:lnTo>
                  <a:pt x="6529259" y="0"/>
                </a:lnTo>
                <a:cubicBezTo>
                  <a:pt x="7029322" y="30531"/>
                  <a:pt x="7386510" y="-1"/>
                  <a:pt x="7729410" y="30531"/>
                </a:cubicBezTo>
                <a:cubicBezTo>
                  <a:pt x="7707716" y="2585987"/>
                  <a:pt x="7753223" y="4971471"/>
                  <a:pt x="7657972" y="6274128"/>
                </a:cubicBezTo>
                <a:cubicBezTo>
                  <a:pt x="7649782" y="6434165"/>
                  <a:pt x="7656570" y="6381800"/>
                  <a:pt x="7492264" y="6402154"/>
                </a:cubicBezTo>
                <a:cubicBezTo>
                  <a:pt x="7433854" y="6404650"/>
                  <a:pt x="7344915" y="6405586"/>
                  <a:pt x="7240058" y="6405352"/>
                </a:cubicBezTo>
                <a:close/>
              </a:path>
            </a:pathLst>
          </a:custGeom>
          <a:solidFill>
            <a:schemeClr val="bg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6" name="Picture 5" descr="Logo&#10;&#10;Description automatically generated">
            <a:extLst>
              <a:ext uri="{FF2B5EF4-FFF2-40B4-BE49-F238E27FC236}">
                <a16:creationId xmlns:a16="http://schemas.microsoft.com/office/drawing/2014/main" id="{909B47ED-51B6-4F43-8B0D-B709C1A295D7}"/>
              </a:ext>
            </a:extLst>
          </p:cNvPr>
          <p:cNvPicPr>
            <a:picLocks noChangeAspect="1"/>
          </p:cNvPicPr>
          <p:nvPr/>
        </p:nvPicPr>
        <p:blipFill>
          <a:blip r:embed="rId2"/>
          <a:stretch>
            <a:fillRect/>
          </a:stretch>
        </p:blipFill>
        <p:spPr>
          <a:xfrm>
            <a:off x="1609990" y="724465"/>
            <a:ext cx="2589667" cy="2453710"/>
          </a:xfrm>
          <a:prstGeom prst="rect">
            <a:avLst/>
          </a:prstGeom>
        </p:spPr>
      </p:pic>
      <p:pic>
        <p:nvPicPr>
          <p:cNvPr id="5" name="Picture 4" descr="Tangled multi-coloured wire">
            <a:extLst>
              <a:ext uri="{FF2B5EF4-FFF2-40B4-BE49-F238E27FC236}">
                <a16:creationId xmlns:a16="http://schemas.microsoft.com/office/drawing/2014/main" id="{C00322D2-EF3A-47A5-885C-60A6CFB7446F}"/>
              </a:ext>
            </a:extLst>
          </p:cNvPr>
          <p:cNvPicPr>
            <a:picLocks noChangeAspect="1"/>
          </p:cNvPicPr>
          <p:nvPr/>
        </p:nvPicPr>
        <p:blipFill rotWithShape="1">
          <a:blip r:embed="rId3"/>
          <a:srcRect r="-2" b="15726"/>
          <a:stretch/>
        </p:blipFill>
        <p:spPr>
          <a:xfrm>
            <a:off x="862303" y="3556807"/>
            <a:ext cx="4070953" cy="2289982"/>
          </a:xfrm>
          <a:prstGeom prst="rect">
            <a:avLst/>
          </a:prstGeom>
        </p:spPr>
      </p:pic>
      <p:sp>
        <p:nvSpPr>
          <p:cNvPr id="3" name="Content Placeholder 2">
            <a:extLst>
              <a:ext uri="{FF2B5EF4-FFF2-40B4-BE49-F238E27FC236}">
                <a16:creationId xmlns:a16="http://schemas.microsoft.com/office/drawing/2014/main" id="{3A0D6984-6D73-42D1-8833-128A89A4ED63}"/>
              </a:ext>
            </a:extLst>
          </p:cNvPr>
          <p:cNvSpPr>
            <a:spLocks noGrp="1"/>
          </p:cNvSpPr>
          <p:nvPr>
            <p:ph idx="1"/>
          </p:nvPr>
        </p:nvSpPr>
        <p:spPr>
          <a:xfrm>
            <a:off x="6172200" y="2997200"/>
            <a:ext cx="5150453" cy="3216713"/>
          </a:xfrm>
        </p:spPr>
        <p:txBody>
          <a:bodyPr vert="horz" lIns="91440" tIns="45720" rIns="91440" bIns="45720" rtlCol="0" anchor="ctr">
            <a:normAutofit/>
          </a:bodyPr>
          <a:lstStyle/>
          <a:p>
            <a:pPr algn="ctr">
              <a:lnSpc>
                <a:spcPct val="90000"/>
              </a:lnSpc>
            </a:pPr>
            <a:r>
              <a:rPr lang="en-GB" sz="2000" b="0" dirty="0">
                <a:ea typeface="+mn-lt"/>
                <a:cs typeface="+mn-lt"/>
              </a:rPr>
              <a:t>-</a:t>
            </a:r>
            <a:r>
              <a:rPr lang="en-GB" sz="2000" b="0" dirty="0">
                <a:solidFill>
                  <a:srgbClr val="002060"/>
                </a:solidFill>
                <a:ea typeface="+mn-lt"/>
                <a:cs typeface="+mn-lt"/>
              </a:rPr>
              <a:t>Meditation bowl</a:t>
            </a:r>
            <a:endParaRPr lang="en-US" sz="2000" dirty="0">
              <a:solidFill>
                <a:srgbClr val="002060"/>
              </a:solidFill>
            </a:endParaRPr>
          </a:p>
          <a:p>
            <a:pPr algn="ctr">
              <a:lnSpc>
                <a:spcPct val="90000"/>
              </a:lnSpc>
            </a:pPr>
            <a:r>
              <a:rPr lang="en-GB" sz="2000" b="0" dirty="0">
                <a:solidFill>
                  <a:srgbClr val="002060"/>
                </a:solidFill>
                <a:ea typeface="+mn-lt"/>
                <a:cs typeface="+mn-lt"/>
              </a:rPr>
              <a:t>-Breathing exercises (ball, flower, box, teddy bear, nostril…) </a:t>
            </a:r>
            <a:endParaRPr lang="en-GB" sz="2000" dirty="0">
              <a:solidFill>
                <a:srgbClr val="002060"/>
              </a:solidFill>
            </a:endParaRPr>
          </a:p>
          <a:p>
            <a:pPr algn="ctr">
              <a:lnSpc>
                <a:spcPct val="90000"/>
              </a:lnSpc>
            </a:pPr>
            <a:r>
              <a:rPr lang="en-GB" sz="2000" b="0" dirty="0">
                <a:solidFill>
                  <a:srgbClr val="002060"/>
                </a:solidFill>
                <a:ea typeface="+mn-lt"/>
                <a:cs typeface="+mn-lt"/>
              </a:rPr>
              <a:t>-Exploring feelings through metaphor (colours, animals, foods, drinks, toys…)</a:t>
            </a:r>
            <a:endParaRPr lang="en-GB" sz="2000" dirty="0">
              <a:solidFill>
                <a:srgbClr val="002060"/>
              </a:solidFill>
            </a:endParaRPr>
          </a:p>
          <a:p>
            <a:pPr algn="ctr">
              <a:lnSpc>
                <a:spcPct val="90000"/>
              </a:lnSpc>
            </a:pPr>
            <a:r>
              <a:rPr lang="en-GB" sz="2000" b="0" dirty="0">
                <a:solidFill>
                  <a:srgbClr val="002060"/>
                </a:solidFill>
                <a:ea typeface="+mn-lt"/>
                <a:cs typeface="+mn-lt"/>
              </a:rPr>
              <a:t>-Shining the light on behaviours and problem solving</a:t>
            </a:r>
            <a:endParaRPr lang="en-GB" sz="2000" dirty="0">
              <a:solidFill>
                <a:srgbClr val="002060"/>
              </a:solidFill>
            </a:endParaRPr>
          </a:p>
          <a:p>
            <a:pPr algn="ctr">
              <a:lnSpc>
                <a:spcPct val="90000"/>
              </a:lnSpc>
            </a:pPr>
            <a:r>
              <a:rPr lang="en-GB" sz="2000" b="0" dirty="0">
                <a:solidFill>
                  <a:srgbClr val="002060"/>
                </a:solidFill>
                <a:ea typeface="+mn-lt"/>
                <a:cs typeface="+mn-lt"/>
              </a:rPr>
              <a:t>-Meditation and guided visualisations </a:t>
            </a:r>
            <a:endParaRPr lang="en-GB" sz="2000" dirty="0">
              <a:solidFill>
                <a:srgbClr val="002060"/>
              </a:solidFill>
            </a:endParaRPr>
          </a:p>
          <a:p>
            <a:pPr algn="ctr">
              <a:lnSpc>
                <a:spcPct val="90000"/>
              </a:lnSpc>
            </a:pPr>
            <a:r>
              <a:rPr lang="en-GB" sz="2000" b="0" dirty="0">
                <a:solidFill>
                  <a:srgbClr val="002060"/>
                </a:solidFill>
                <a:ea typeface="+mn-lt"/>
                <a:cs typeface="+mn-lt"/>
              </a:rPr>
              <a:t>-Mindfulness colouring</a:t>
            </a:r>
            <a:endParaRPr lang="en-GB" sz="2000" dirty="0">
              <a:solidFill>
                <a:srgbClr val="002060"/>
              </a:solidFill>
            </a:endParaRPr>
          </a:p>
          <a:p>
            <a:pPr algn="ctr">
              <a:lnSpc>
                <a:spcPct val="90000"/>
              </a:lnSpc>
            </a:pPr>
            <a:r>
              <a:rPr lang="en-GB" sz="2000" b="0" dirty="0">
                <a:solidFill>
                  <a:srgbClr val="002060"/>
                </a:solidFill>
                <a:ea typeface="+mn-lt"/>
                <a:cs typeface="+mn-lt"/>
              </a:rPr>
              <a:t>-Yoga sessions</a:t>
            </a:r>
            <a:endParaRPr lang="en-GB" sz="2000" dirty="0">
              <a:solidFill>
                <a:srgbClr val="002060"/>
              </a:solidFill>
            </a:endParaRPr>
          </a:p>
          <a:p>
            <a:pPr algn="ctr">
              <a:lnSpc>
                <a:spcPct val="90000"/>
              </a:lnSpc>
            </a:pPr>
            <a:endParaRPr lang="en-GB" sz="2000"/>
          </a:p>
        </p:txBody>
      </p:sp>
    </p:spTree>
    <p:extLst>
      <p:ext uri="{BB962C8B-B14F-4D97-AF65-F5344CB8AC3E}">
        <p14:creationId xmlns:p14="http://schemas.microsoft.com/office/powerpoint/2010/main" val="18239525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E2A96188-384C-4341-9EEB-967A9341CD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280331C3-DDF5-48A9-8947-D71EAAFFAB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846707" y="17769"/>
            <a:ext cx="5929950" cy="6782821"/>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solidFill>
            <a:schemeClr val="bg1"/>
          </a:solidFill>
          <a:ln w="19050" cap="flat">
            <a:noFill/>
            <a:prstDash val="solid"/>
            <a:miter/>
          </a:ln>
        </p:spPr>
        <p:txBody>
          <a:bodyPr wrap="square" rtlCol="0" anchor="ctr">
            <a:noAutofit/>
          </a:bodyPr>
          <a:lstStyle/>
          <a:p>
            <a:endParaRPr lang="en-US"/>
          </a:p>
        </p:txBody>
      </p:sp>
      <p:sp>
        <p:nvSpPr>
          <p:cNvPr id="2" name="Title 1">
            <a:extLst>
              <a:ext uri="{FF2B5EF4-FFF2-40B4-BE49-F238E27FC236}">
                <a16:creationId xmlns:a16="http://schemas.microsoft.com/office/drawing/2014/main" id="{7E81E481-5076-4624-858C-17B6412860D1}"/>
              </a:ext>
            </a:extLst>
          </p:cNvPr>
          <p:cNvSpPr>
            <a:spLocks noGrp="1"/>
          </p:cNvSpPr>
          <p:nvPr>
            <p:ph type="title"/>
          </p:nvPr>
        </p:nvSpPr>
        <p:spPr>
          <a:xfrm>
            <a:off x="1075765" y="604801"/>
            <a:ext cx="5329187" cy="1531089"/>
          </a:xfrm>
        </p:spPr>
        <p:txBody>
          <a:bodyPr>
            <a:normAutofit/>
          </a:bodyPr>
          <a:lstStyle/>
          <a:p>
            <a:pPr algn="ctr"/>
            <a:r>
              <a:rPr lang="en-GB" dirty="0">
                <a:solidFill>
                  <a:srgbClr val="002060"/>
                </a:solidFill>
              </a:rPr>
              <a:t>TRAUMA INFORMED SCHOOLS</a:t>
            </a:r>
          </a:p>
        </p:txBody>
      </p:sp>
      <p:sp>
        <p:nvSpPr>
          <p:cNvPr id="3" name="Content Placeholder 2">
            <a:extLst>
              <a:ext uri="{FF2B5EF4-FFF2-40B4-BE49-F238E27FC236}">
                <a16:creationId xmlns:a16="http://schemas.microsoft.com/office/drawing/2014/main" id="{8E7C9711-4ED7-4A2F-A301-E4A835CEF468}"/>
              </a:ext>
            </a:extLst>
          </p:cNvPr>
          <p:cNvSpPr>
            <a:spLocks noGrp="1"/>
          </p:cNvSpPr>
          <p:nvPr>
            <p:ph idx="1"/>
          </p:nvPr>
        </p:nvSpPr>
        <p:spPr>
          <a:xfrm>
            <a:off x="1151068" y="2311400"/>
            <a:ext cx="5092476" cy="3652212"/>
          </a:xfrm>
        </p:spPr>
        <p:txBody>
          <a:bodyPr vert="horz" lIns="91440" tIns="45720" rIns="91440" bIns="45720" rtlCol="0" anchor="t">
            <a:normAutofit/>
          </a:bodyPr>
          <a:lstStyle/>
          <a:p>
            <a:pPr algn="ctr"/>
            <a:r>
              <a:rPr lang="en-GB" dirty="0">
                <a:solidFill>
                  <a:srgbClr val="0070C0"/>
                </a:solidFill>
              </a:rPr>
              <a:t>Thrive is </a:t>
            </a:r>
            <a:r>
              <a:rPr lang="en-GB" dirty="0">
                <a:solidFill>
                  <a:srgbClr val="0070C0"/>
                </a:solidFill>
                <a:ea typeface="+mn-lt"/>
                <a:cs typeface="+mn-lt"/>
              </a:rPr>
              <a:t>trauma-sensitive approach to meeting the emotional and social needs of children</a:t>
            </a:r>
            <a:r>
              <a:rPr lang="en-GB" b="0" dirty="0">
                <a:solidFill>
                  <a:srgbClr val="0070C0"/>
                </a:solidFill>
                <a:ea typeface="+mn-lt"/>
                <a:cs typeface="+mn-lt"/>
              </a:rPr>
              <a:t>. The Thrive approach provides us with the rigour in our approach to this by providing screening and assessment tools and giving us the tools, activities and action plans to inform us in the best way to support our children. </a:t>
            </a:r>
            <a:r>
              <a:rPr lang="en-GB" b="0" dirty="0">
                <a:ea typeface="+mn-lt"/>
                <a:cs typeface="+mn-lt"/>
              </a:rPr>
              <a:t> </a:t>
            </a:r>
            <a:endParaRPr lang="en-GB" b="0" dirty="0"/>
          </a:p>
        </p:txBody>
      </p:sp>
      <p:pic>
        <p:nvPicPr>
          <p:cNvPr id="6" name="Picture 5" descr="Logo&#10;&#10;Description automatically generated">
            <a:extLst>
              <a:ext uri="{FF2B5EF4-FFF2-40B4-BE49-F238E27FC236}">
                <a16:creationId xmlns:a16="http://schemas.microsoft.com/office/drawing/2014/main" id="{3AEAC18F-395E-47DD-A08F-39C8DC7DA0F3}"/>
              </a:ext>
            </a:extLst>
          </p:cNvPr>
          <p:cNvPicPr>
            <a:picLocks noChangeAspect="1"/>
          </p:cNvPicPr>
          <p:nvPr/>
        </p:nvPicPr>
        <p:blipFill>
          <a:blip r:embed="rId2"/>
          <a:stretch>
            <a:fillRect/>
          </a:stretch>
        </p:blipFill>
        <p:spPr>
          <a:xfrm>
            <a:off x="8245630" y="637909"/>
            <a:ext cx="2737703" cy="2593974"/>
          </a:xfrm>
          <a:prstGeom prst="rect">
            <a:avLst/>
          </a:prstGeom>
        </p:spPr>
      </p:pic>
      <p:pic>
        <p:nvPicPr>
          <p:cNvPr id="5" name="Picture 4" descr="Tangled multi-coloured wire">
            <a:extLst>
              <a:ext uri="{FF2B5EF4-FFF2-40B4-BE49-F238E27FC236}">
                <a16:creationId xmlns:a16="http://schemas.microsoft.com/office/drawing/2014/main" id="{97C11DD2-35E5-4163-A9DC-47046067FA37}"/>
              </a:ext>
            </a:extLst>
          </p:cNvPr>
          <p:cNvPicPr>
            <a:picLocks noChangeAspect="1"/>
          </p:cNvPicPr>
          <p:nvPr/>
        </p:nvPicPr>
        <p:blipFill rotWithShape="1">
          <a:blip r:embed="rId3"/>
          <a:srcRect r="-2" b="15726"/>
          <a:stretch/>
        </p:blipFill>
        <p:spPr>
          <a:xfrm>
            <a:off x="7667298" y="3834407"/>
            <a:ext cx="3894369" cy="2190651"/>
          </a:xfrm>
          <a:prstGeom prst="rect">
            <a:avLst/>
          </a:prstGeom>
        </p:spPr>
      </p:pic>
      <p:sp>
        <p:nvSpPr>
          <p:cNvPr id="23" name="Freeform: Shape 22">
            <a:extLst>
              <a:ext uri="{FF2B5EF4-FFF2-40B4-BE49-F238E27FC236}">
                <a16:creationId xmlns:a16="http://schemas.microsoft.com/office/drawing/2014/main" id="{C535A640-1948-4AFD-A0B7-19AFDA9553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flipV="1">
            <a:off x="894272" y="-12268"/>
            <a:ext cx="5929950" cy="6782822"/>
          </a:xfrm>
          <a:custGeom>
            <a:avLst/>
            <a:gdLst>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34742 w 11603130"/>
              <a:gd name="connsiteY11" fmla="*/ 5912754 h 6362961"/>
              <a:gd name="connsiteX12" fmla="*/ 8343333 w 11603130"/>
              <a:gd name="connsiteY12" fmla="*/ 6362961 h 6362961"/>
              <a:gd name="connsiteX13" fmla="*/ 8951337 w 11603130"/>
              <a:gd name="connsiteY13" fmla="*/ 5912879 h 6362961"/>
              <a:gd name="connsiteX14" fmla="*/ 9710371 w 11603130"/>
              <a:gd name="connsiteY14" fmla="*/ 5911624 h 6362961"/>
              <a:gd name="connsiteX15" fmla="*/ 9804791 w 11603130"/>
              <a:gd name="connsiteY15" fmla="*/ 5908320 h 6362961"/>
              <a:gd name="connsiteX16" fmla="*/ 9863784 w 11603130"/>
              <a:gd name="connsiteY16" fmla="*/ 5909115 h 6362961"/>
              <a:gd name="connsiteX17" fmla="*/ 10007288 w 11603130"/>
              <a:gd name="connsiteY17" fmla="*/ 5914499 h 6362961"/>
              <a:gd name="connsiteX18" fmla="*/ 10927227 w 11603130"/>
              <a:gd name="connsiteY18" fmla="*/ 5922366 h 6362961"/>
              <a:gd name="connsiteX19" fmla="*/ 11562333 w 11603130"/>
              <a:gd name="connsiteY19" fmla="*/ 5906085 h 6362961"/>
              <a:gd name="connsiteX20" fmla="*/ 11571244 w 11603130"/>
              <a:gd name="connsiteY20" fmla="*/ 2621674 h 6362961"/>
              <a:gd name="connsiteX21" fmla="*/ 11561892 w 11603130"/>
              <a:gd name="connsiteY21" fmla="*/ 176313 h 6362961"/>
              <a:gd name="connsiteX22" fmla="*/ 11289537 w 11603130"/>
              <a:gd name="connsiteY22" fmla="*/ 107615 h 6362961"/>
              <a:gd name="connsiteX23" fmla="*/ 10689999 w 11603130"/>
              <a:gd name="connsiteY23" fmla="*/ 70591 h 6362961"/>
              <a:gd name="connsiteX24" fmla="*/ 7599878 w 11603130"/>
              <a:gd name="connsiteY24" fmla="*/ 7591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168400 w 11603130"/>
              <a:gd name="connsiteY10" fmla="*/ 5914173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8143603 w 11603130"/>
              <a:gd name="connsiteY9" fmla="*/ 5913030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5623915 w 11603130"/>
              <a:gd name="connsiteY8" fmla="*/ 5947064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6347077 w 11603130"/>
              <a:gd name="connsiteY9" fmla="*/ 5954091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8444794 w 11603130"/>
              <a:gd name="connsiteY10" fmla="*/ 5914172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62961"/>
              <a:gd name="connsiteX1" fmla="*/ 304663 w 11603130"/>
              <a:gd name="connsiteY1" fmla="*/ 10761 h 6362961"/>
              <a:gd name="connsiteX2" fmla="*/ 0 w 11603130"/>
              <a:gd name="connsiteY2" fmla="*/ 47942 h 6362961"/>
              <a:gd name="connsiteX3" fmla="*/ 0 w 11603130"/>
              <a:gd name="connsiteY3" fmla="*/ 909146 h 6362961"/>
              <a:gd name="connsiteX4" fmla="*/ 4597 w 11603130"/>
              <a:gd name="connsiteY4" fmla="*/ 909146 h 6362961"/>
              <a:gd name="connsiteX5" fmla="*/ 8568 w 11603130"/>
              <a:gd name="connsiteY5" fmla="*/ 1088908 h 6362961"/>
              <a:gd name="connsiteX6" fmla="*/ 88972 w 11603130"/>
              <a:gd name="connsiteY6" fmla="*/ 3523848 h 6362961"/>
              <a:gd name="connsiteX7" fmla="*/ 148480 w 11603130"/>
              <a:gd name="connsiteY7" fmla="*/ 5930841 h 6362961"/>
              <a:gd name="connsiteX8" fmla="*/ 2638911 w 11603130"/>
              <a:gd name="connsiteY8" fmla="*/ 5933377 h 6362961"/>
              <a:gd name="connsiteX9" fmla="*/ 4080684 w 11603130"/>
              <a:gd name="connsiteY9" fmla="*/ 5926717 h 6362961"/>
              <a:gd name="connsiteX10" fmla="*/ 5045206 w 11603130"/>
              <a:gd name="connsiteY10" fmla="*/ 5927859 h 6362961"/>
              <a:gd name="connsiteX11" fmla="*/ 8343333 w 11603130"/>
              <a:gd name="connsiteY11" fmla="*/ 6362961 h 6362961"/>
              <a:gd name="connsiteX12" fmla="*/ 8951337 w 11603130"/>
              <a:gd name="connsiteY12" fmla="*/ 5912879 h 6362961"/>
              <a:gd name="connsiteX13" fmla="*/ 9710371 w 11603130"/>
              <a:gd name="connsiteY13" fmla="*/ 5911624 h 6362961"/>
              <a:gd name="connsiteX14" fmla="*/ 9804791 w 11603130"/>
              <a:gd name="connsiteY14" fmla="*/ 5908320 h 6362961"/>
              <a:gd name="connsiteX15" fmla="*/ 9863784 w 11603130"/>
              <a:gd name="connsiteY15" fmla="*/ 5909115 h 6362961"/>
              <a:gd name="connsiteX16" fmla="*/ 10007288 w 11603130"/>
              <a:gd name="connsiteY16" fmla="*/ 5914499 h 6362961"/>
              <a:gd name="connsiteX17" fmla="*/ 10927227 w 11603130"/>
              <a:gd name="connsiteY17" fmla="*/ 5922366 h 6362961"/>
              <a:gd name="connsiteX18" fmla="*/ 11562333 w 11603130"/>
              <a:gd name="connsiteY18" fmla="*/ 5906085 h 6362961"/>
              <a:gd name="connsiteX19" fmla="*/ 11571244 w 11603130"/>
              <a:gd name="connsiteY19" fmla="*/ 2621674 h 6362961"/>
              <a:gd name="connsiteX20" fmla="*/ 11561892 w 11603130"/>
              <a:gd name="connsiteY20" fmla="*/ 176313 h 6362961"/>
              <a:gd name="connsiteX21" fmla="*/ 11289537 w 11603130"/>
              <a:gd name="connsiteY21" fmla="*/ 107615 h 6362961"/>
              <a:gd name="connsiteX22" fmla="*/ 10689999 w 11603130"/>
              <a:gd name="connsiteY22" fmla="*/ 70591 h 6362961"/>
              <a:gd name="connsiteX23" fmla="*/ 7599878 w 11603130"/>
              <a:gd name="connsiteY23" fmla="*/ 75910 h 6362961"/>
              <a:gd name="connsiteX24" fmla="*/ 1892744 w 11603130"/>
              <a:gd name="connsiteY24" fmla="*/ 0 h 6362961"/>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8951337 w 11603130"/>
              <a:gd name="connsiteY12" fmla="*/ 5912879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42722 w 11603130"/>
              <a:gd name="connsiteY12" fmla="*/ 5885506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9863784 w 11603130"/>
              <a:gd name="connsiteY15" fmla="*/ 5909115 h 6335587"/>
              <a:gd name="connsiteX16" fmla="*/ 10007288 w 11603130"/>
              <a:gd name="connsiteY16" fmla="*/ 5914499 h 6335587"/>
              <a:gd name="connsiteX17" fmla="*/ 10927227 w 11603130"/>
              <a:gd name="connsiteY17" fmla="*/ 5922366 h 6335587"/>
              <a:gd name="connsiteX18" fmla="*/ 11562333 w 11603130"/>
              <a:gd name="connsiteY18" fmla="*/ 5906085 h 6335587"/>
              <a:gd name="connsiteX19" fmla="*/ 11571244 w 11603130"/>
              <a:gd name="connsiteY19" fmla="*/ 2621674 h 6335587"/>
              <a:gd name="connsiteX20" fmla="*/ 11561892 w 11603130"/>
              <a:gd name="connsiteY20" fmla="*/ 176313 h 6335587"/>
              <a:gd name="connsiteX21" fmla="*/ 11289537 w 11603130"/>
              <a:gd name="connsiteY21" fmla="*/ 107615 h 6335587"/>
              <a:gd name="connsiteX22" fmla="*/ 10689999 w 11603130"/>
              <a:gd name="connsiteY22" fmla="*/ 70591 h 6335587"/>
              <a:gd name="connsiteX23" fmla="*/ 7599878 w 11603130"/>
              <a:gd name="connsiteY23" fmla="*/ 75910 h 6335587"/>
              <a:gd name="connsiteX24" fmla="*/ 1892744 w 11603130"/>
              <a:gd name="connsiteY24"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408556 w 11603130"/>
              <a:gd name="connsiteY12" fmla="*/ 5899194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9804791 w 11603130"/>
              <a:gd name="connsiteY14" fmla="*/ 5908320 h 6335587"/>
              <a:gd name="connsiteX15" fmla="*/ 10007288 w 11603130"/>
              <a:gd name="connsiteY15" fmla="*/ 5914499 h 6335587"/>
              <a:gd name="connsiteX16" fmla="*/ 10927227 w 11603130"/>
              <a:gd name="connsiteY16" fmla="*/ 5922366 h 6335587"/>
              <a:gd name="connsiteX17" fmla="*/ 11562333 w 11603130"/>
              <a:gd name="connsiteY17" fmla="*/ 5906085 h 6335587"/>
              <a:gd name="connsiteX18" fmla="*/ 11571244 w 11603130"/>
              <a:gd name="connsiteY18" fmla="*/ 2621674 h 6335587"/>
              <a:gd name="connsiteX19" fmla="*/ 11561892 w 11603130"/>
              <a:gd name="connsiteY19" fmla="*/ 176313 h 6335587"/>
              <a:gd name="connsiteX20" fmla="*/ 11289537 w 11603130"/>
              <a:gd name="connsiteY20" fmla="*/ 107615 h 6335587"/>
              <a:gd name="connsiteX21" fmla="*/ 10689999 w 11603130"/>
              <a:gd name="connsiteY21" fmla="*/ 70591 h 6335587"/>
              <a:gd name="connsiteX22" fmla="*/ 7599878 w 11603130"/>
              <a:gd name="connsiteY22" fmla="*/ 75910 h 6335587"/>
              <a:gd name="connsiteX23" fmla="*/ 1892744 w 11603130"/>
              <a:gd name="connsiteY23"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710371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568 w 11603130"/>
              <a:gd name="connsiteY5" fmla="*/ 1088908 h 6335587"/>
              <a:gd name="connsiteX6" fmla="*/ 88972 w 11603130"/>
              <a:gd name="connsiteY6" fmla="*/ 3523848 h 6335587"/>
              <a:gd name="connsiteX7" fmla="*/ 148480 w 11603130"/>
              <a:gd name="connsiteY7" fmla="*/ 5930841 h 6335587"/>
              <a:gd name="connsiteX8" fmla="*/ 2638911 w 11603130"/>
              <a:gd name="connsiteY8" fmla="*/ 5933377 h 6335587"/>
              <a:gd name="connsiteX9" fmla="*/ 4080684 w 11603130"/>
              <a:gd name="connsiteY9" fmla="*/ 5926717 h 6335587"/>
              <a:gd name="connsiteX10" fmla="*/ 5045206 w 11603130"/>
              <a:gd name="connsiteY10" fmla="*/ 5927859 h 6335587"/>
              <a:gd name="connsiteX11" fmla="*/ 5855834 w 11603130"/>
              <a:gd name="connsiteY11" fmla="*/ 6335587 h 6335587"/>
              <a:gd name="connsiteX12" fmla="*/ 6274422 w 11603130"/>
              <a:gd name="connsiteY12" fmla="*/ 5903346 h 6335587"/>
              <a:gd name="connsiteX13" fmla="*/ 9098386 w 11603130"/>
              <a:gd name="connsiteY13" fmla="*/ 5911624 h 6335587"/>
              <a:gd name="connsiteX14" fmla="*/ 10007288 w 11603130"/>
              <a:gd name="connsiteY14" fmla="*/ 5914499 h 6335587"/>
              <a:gd name="connsiteX15" fmla="*/ 10927227 w 11603130"/>
              <a:gd name="connsiteY15" fmla="*/ 5922366 h 6335587"/>
              <a:gd name="connsiteX16" fmla="*/ 11562333 w 11603130"/>
              <a:gd name="connsiteY16" fmla="*/ 5906085 h 6335587"/>
              <a:gd name="connsiteX17" fmla="*/ 11571244 w 11603130"/>
              <a:gd name="connsiteY17" fmla="*/ 2621674 h 6335587"/>
              <a:gd name="connsiteX18" fmla="*/ 11561892 w 11603130"/>
              <a:gd name="connsiteY18" fmla="*/ 176313 h 6335587"/>
              <a:gd name="connsiteX19" fmla="*/ 11289537 w 11603130"/>
              <a:gd name="connsiteY19" fmla="*/ 107615 h 6335587"/>
              <a:gd name="connsiteX20" fmla="*/ 10689999 w 11603130"/>
              <a:gd name="connsiteY20" fmla="*/ 70591 h 6335587"/>
              <a:gd name="connsiteX21" fmla="*/ 7599878 w 11603130"/>
              <a:gd name="connsiteY21" fmla="*/ 75910 h 6335587"/>
              <a:gd name="connsiteX22" fmla="*/ 1892744 w 11603130"/>
              <a:gd name="connsiteY22" fmla="*/ 0 h 6335587"/>
              <a:gd name="connsiteX0" fmla="*/ 1892744 w 11603130"/>
              <a:gd name="connsiteY0" fmla="*/ 0 h 6335587"/>
              <a:gd name="connsiteX1" fmla="*/ 304663 w 11603130"/>
              <a:gd name="connsiteY1" fmla="*/ 10761 h 6335587"/>
              <a:gd name="connsiteX2" fmla="*/ 0 w 11603130"/>
              <a:gd name="connsiteY2" fmla="*/ 47942 h 6335587"/>
              <a:gd name="connsiteX3" fmla="*/ 0 w 11603130"/>
              <a:gd name="connsiteY3" fmla="*/ 909146 h 6335587"/>
              <a:gd name="connsiteX4" fmla="*/ 4597 w 11603130"/>
              <a:gd name="connsiteY4" fmla="*/ 909146 h 6335587"/>
              <a:gd name="connsiteX5" fmla="*/ 88972 w 11603130"/>
              <a:gd name="connsiteY5" fmla="*/ 3523848 h 6335587"/>
              <a:gd name="connsiteX6" fmla="*/ 148480 w 11603130"/>
              <a:gd name="connsiteY6" fmla="*/ 5930841 h 6335587"/>
              <a:gd name="connsiteX7" fmla="*/ 2638911 w 11603130"/>
              <a:gd name="connsiteY7" fmla="*/ 5933377 h 6335587"/>
              <a:gd name="connsiteX8" fmla="*/ 4080684 w 11603130"/>
              <a:gd name="connsiteY8" fmla="*/ 5926717 h 6335587"/>
              <a:gd name="connsiteX9" fmla="*/ 5045206 w 11603130"/>
              <a:gd name="connsiteY9" fmla="*/ 5927859 h 6335587"/>
              <a:gd name="connsiteX10" fmla="*/ 5855834 w 11603130"/>
              <a:gd name="connsiteY10" fmla="*/ 6335587 h 6335587"/>
              <a:gd name="connsiteX11" fmla="*/ 6274422 w 11603130"/>
              <a:gd name="connsiteY11" fmla="*/ 5903346 h 6335587"/>
              <a:gd name="connsiteX12" fmla="*/ 9098386 w 11603130"/>
              <a:gd name="connsiteY12" fmla="*/ 5911624 h 6335587"/>
              <a:gd name="connsiteX13" fmla="*/ 10007288 w 11603130"/>
              <a:gd name="connsiteY13" fmla="*/ 5914499 h 6335587"/>
              <a:gd name="connsiteX14" fmla="*/ 10927227 w 11603130"/>
              <a:gd name="connsiteY14" fmla="*/ 5922366 h 6335587"/>
              <a:gd name="connsiteX15" fmla="*/ 11562333 w 11603130"/>
              <a:gd name="connsiteY15" fmla="*/ 5906085 h 6335587"/>
              <a:gd name="connsiteX16" fmla="*/ 11571244 w 11603130"/>
              <a:gd name="connsiteY16" fmla="*/ 2621674 h 6335587"/>
              <a:gd name="connsiteX17" fmla="*/ 11561892 w 11603130"/>
              <a:gd name="connsiteY17" fmla="*/ 176313 h 6335587"/>
              <a:gd name="connsiteX18" fmla="*/ 11289537 w 11603130"/>
              <a:gd name="connsiteY18" fmla="*/ 107615 h 6335587"/>
              <a:gd name="connsiteX19" fmla="*/ 10689999 w 11603130"/>
              <a:gd name="connsiteY19" fmla="*/ 70591 h 6335587"/>
              <a:gd name="connsiteX20" fmla="*/ 7599878 w 11603130"/>
              <a:gd name="connsiteY20" fmla="*/ 75910 h 6335587"/>
              <a:gd name="connsiteX21" fmla="*/ 1892744 w 11603130"/>
              <a:gd name="connsiteY21" fmla="*/ 0 h 6335587"/>
              <a:gd name="connsiteX0" fmla="*/ 1892744 w 12087184"/>
              <a:gd name="connsiteY0" fmla="*/ 0 h 6335587"/>
              <a:gd name="connsiteX1" fmla="*/ 304663 w 12087184"/>
              <a:gd name="connsiteY1" fmla="*/ 10761 h 6335587"/>
              <a:gd name="connsiteX2" fmla="*/ 0 w 12087184"/>
              <a:gd name="connsiteY2" fmla="*/ 47942 h 6335587"/>
              <a:gd name="connsiteX3" fmla="*/ 0 w 12087184"/>
              <a:gd name="connsiteY3" fmla="*/ 909146 h 6335587"/>
              <a:gd name="connsiteX4" fmla="*/ 4597 w 12087184"/>
              <a:gd name="connsiteY4" fmla="*/ 909146 h 6335587"/>
              <a:gd name="connsiteX5" fmla="*/ 88972 w 12087184"/>
              <a:gd name="connsiteY5" fmla="*/ 3523848 h 6335587"/>
              <a:gd name="connsiteX6" fmla="*/ 148480 w 12087184"/>
              <a:gd name="connsiteY6" fmla="*/ 5930841 h 6335587"/>
              <a:gd name="connsiteX7" fmla="*/ 2638911 w 12087184"/>
              <a:gd name="connsiteY7" fmla="*/ 5933377 h 6335587"/>
              <a:gd name="connsiteX8" fmla="*/ 4080684 w 12087184"/>
              <a:gd name="connsiteY8" fmla="*/ 5926717 h 6335587"/>
              <a:gd name="connsiteX9" fmla="*/ 5045206 w 12087184"/>
              <a:gd name="connsiteY9" fmla="*/ 5927859 h 6335587"/>
              <a:gd name="connsiteX10" fmla="*/ 5855834 w 12087184"/>
              <a:gd name="connsiteY10" fmla="*/ 6335587 h 6335587"/>
              <a:gd name="connsiteX11" fmla="*/ 6274422 w 12087184"/>
              <a:gd name="connsiteY11" fmla="*/ 5903346 h 6335587"/>
              <a:gd name="connsiteX12" fmla="*/ 9098386 w 12087184"/>
              <a:gd name="connsiteY12" fmla="*/ 5911624 h 6335587"/>
              <a:gd name="connsiteX13" fmla="*/ 10007288 w 12087184"/>
              <a:gd name="connsiteY13" fmla="*/ 5914499 h 6335587"/>
              <a:gd name="connsiteX14" fmla="*/ 10927227 w 12087184"/>
              <a:gd name="connsiteY14" fmla="*/ 5922366 h 6335587"/>
              <a:gd name="connsiteX15" fmla="*/ 12085310 w 12087184"/>
              <a:gd name="connsiteY15" fmla="*/ 5921320 h 6335587"/>
              <a:gd name="connsiteX16" fmla="*/ 11571244 w 12087184"/>
              <a:gd name="connsiteY16" fmla="*/ 2621674 h 6335587"/>
              <a:gd name="connsiteX17" fmla="*/ 11561892 w 12087184"/>
              <a:gd name="connsiteY17" fmla="*/ 176313 h 6335587"/>
              <a:gd name="connsiteX18" fmla="*/ 11289537 w 12087184"/>
              <a:gd name="connsiteY18" fmla="*/ 107615 h 6335587"/>
              <a:gd name="connsiteX19" fmla="*/ 10689999 w 12087184"/>
              <a:gd name="connsiteY19" fmla="*/ 70591 h 6335587"/>
              <a:gd name="connsiteX20" fmla="*/ 7599878 w 12087184"/>
              <a:gd name="connsiteY20" fmla="*/ 75910 h 6335587"/>
              <a:gd name="connsiteX21" fmla="*/ 1892744 w 12087184"/>
              <a:gd name="connsiteY21" fmla="*/ 0 h 6335587"/>
              <a:gd name="connsiteX0" fmla="*/ 1892744 w 12096545"/>
              <a:gd name="connsiteY0" fmla="*/ 24998 h 6360585"/>
              <a:gd name="connsiteX1" fmla="*/ 304663 w 12096545"/>
              <a:gd name="connsiteY1" fmla="*/ 35759 h 6360585"/>
              <a:gd name="connsiteX2" fmla="*/ 0 w 12096545"/>
              <a:gd name="connsiteY2" fmla="*/ 72940 h 6360585"/>
              <a:gd name="connsiteX3" fmla="*/ 0 w 12096545"/>
              <a:gd name="connsiteY3" fmla="*/ 934144 h 6360585"/>
              <a:gd name="connsiteX4" fmla="*/ 4597 w 12096545"/>
              <a:gd name="connsiteY4" fmla="*/ 934144 h 6360585"/>
              <a:gd name="connsiteX5" fmla="*/ 88972 w 12096545"/>
              <a:gd name="connsiteY5" fmla="*/ 3548846 h 6360585"/>
              <a:gd name="connsiteX6" fmla="*/ 148480 w 12096545"/>
              <a:gd name="connsiteY6" fmla="*/ 5955839 h 6360585"/>
              <a:gd name="connsiteX7" fmla="*/ 2638911 w 12096545"/>
              <a:gd name="connsiteY7" fmla="*/ 5958375 h 6360585"/>
              <a:gd name="connsiteX8" fmla="*/ 4080684 w 12096545"/>
              <a:gd name="connsiteY8" fmla="*/ 5951715 h 6360585"/>
              <a:gd name="connsiteX9" fmla="*/ 5045206 w 12096545"/>
              <a:gd name="connsiteY9" fmla="*/ 5952857 h 6360585"/>
              <a:gd name="connsiteX10" fmla="*/ 5855834 w 12096545"/>
              <a:gd name="connsiteY10" fmla="*/ 6360585 h 6360585"/>
              <a:gd name="connsiteX11" fmla="*/ 6274422 w 12096545"/>
              <a:gd name="connsiteY11" fmla="*/ 5928344 h 6360585"/>
              <a:gd name="connsiteX12" fmla="*/ 9098386 w 12096545"/>
              <a:gd name="connsiteY12" fmla="*/ 5936622 h 6360585"/>
              <a:gd name="connsiteX13" fmla="*/ 10007288 w 12096545"/>
              <a:gd name="connsiteY13" fmla="*/ 5939497 h 6360585"/>
              <a:gd name="connsiteX14" fmla="*/ 10927227 w 12096545"/>
              <a:gd name="connsiteY14" fmla="*/ 5947364 h 6360585"/>
              <a:gd name="connsiteX15" fmla="*/ 12085310 w 12096545"/>
              <a:gd name="connsiteY15" fmla="*/ 5946318 h 6360585"/>
              <a:gd name="connsiteX16" fmla="*/ 12063456 w 12096545"/>
              <a:gd name="connsiteY16" fmla="*/ 2646672 h 6360585"/>
              <a:gd name="connsiteX17" fmla="*/ 11561892 w 12096545"/>
              <a:gd name="connsiteY17" fmla="*/ 201311 h 6360585"/>
              <a:gd name="connsiteX18" fmla="*/ 11289537 w 12096545"/>
              <a:gd name="connsiteY18" fmla="*/ 132613 h 6360585"/>
              <a:gd name="connsiteX19" fmla="*/ 10689999 w 12096545"/>
              <a:gd name="connsiteY19" fmla="*/ 95589 h 6360585"/>
              <a:gd name="connsiteX20" fmla="*/ 7599878 w 12096545"/>
              <a:gd name="connsiteY20" fmla="*/ 100908 h 6360585"/>
              <a:gd name="connsiteX21" fmla="*/ 1892744 w 12096545"/>
              <a:gd name="connsiteY21" fmla="*/ 24998 h 6360585"/>
              <a:gd name="connsiteX0" fmla="*/ 1892744 w 12127183"/>
              <a:gd name="connsiteY0" fmla="*/ 24998 h 6360585"/>
              <a:gd name="connsiteX1" fmla="*/ 304663 w 12127183"/>
              <a:gd name="connsiteY1" fmla="*/ 35759 h 6360585"/>
              <a:gd name="connsiteX2" fmla="*/ 0 w 12127183"/>
              <a:gd name="connsiteY2" fmla="*/ 72940 h 6360585"/>
              <a:gd name="connsiteX3" fmla="*/ 0 w 12127183"/>
              <a:gd name="connsiteY3" fmla="*/ 934144 h 6360585"/>
              <a:gd name="connsiteX4" fmla="*/ 4597 w 12127183"/>
              <a:gd name="connsiteY4" fmla="*/ 934144 h 6360585"/>
              <a:gd name="connsiteX5" fmla="*/ 88972 w 12127183"/>
              <a:gd name="connsiteY5" fmla="*/ 3548846 h 6360585"/>
              <a:gd name="connsiteX6" fmla="*/ 148480 w 12127183"/>
              <a:gd name="connsiteY6" fmla="*/ 5955839 h 6360585"/>
              <a:gd name="connsiteX7" fmla="*/ 2638911 w 12127183"/>
              <a:gd name="connsiteY7" fmla="*/ 5958375 h 6360585"/>
              <a:gd name="connsiteX8" fmla="*/ 4080684 w 12127183"/>
              <a:gd name="connsiteY8" fmla="*/ 5951715 h 6360585"/>
              <a:gd name="connsiteX9" fmla="*/ 5045206 w 12127183"/>
              <a:gd name="connsiteY9" fmla="*/ 5952857 h 6360585"/>
              <a:gd name="connsiteX10" fmla="*/ 5855834 w 12127183"/>
              <a:gd name="connsiteY10" fmla="*/ 6360585 h 6360585"/>
              <a:gd name="connsiteX11" fmla="*/ 6274422 w 12127183"/>
              <a:gd name="connsiteY11" fmla="*/ 5928344 h 6360585"/>
              <a:gd name="connsiteX12" fmla="*/ 9098386 w 12127183"/>
              <a:gd name="connsiteY12" fmla="*/ 5936622 h 6360585"/>
              <a:gd name="connsiteX13" fmla="*/ 10007288 w 12127183"/>
              <a:gd name="connsiteY13" fmla="*/ 5939497 h 6360585"/>
              <a:gd name="connsiteX14" fmla="*/ 10927227 w 12127183"/>
              <a:gd name="connsiteY14" fmla="*/ 5947364 h 6360585"/>
              <a:gd name="connsiteX15" fmla="*/ 12085310 w 12127183"/>
              <a:gd name="connsiteY15" fmla="*/ 5946318 h 6360585"/>
              <a:gd name="connsiteX16" fmla="*/ 12063456 w 12127183"/>
              <a:gd name="connsiteY16" fmla="*/ 2646672 h 6360585"/>
              <a:gd name="connsiteX17" fmla="*/ 12054104 w 12127183"/>
              <a:gd name="connsiteY17" fmla="*/ 201311 h 6360585"/>
              <a:gd name="connsiteX18" fmla="*/ 11289537 w 12127183"/>
              <a:gd name="connsiteY18" fmla="*/ 132613 h 6360585"/>
              <a:gd name="connsiteX19" fmla="*/ 10689999 w 12127183"/>
              <a:gd name="connsiteY19" fmla="*/ 95589 h 6360585"/>
              <a:gd name="connsiteX20" fmla="*/ 7599878 w 12127183"/>
              <a:gd name="connsiteY20" fmla="*/ 100908 h 6360585"/>
              <a:gd name="connsiteX21" fmla="*/ 1892744 w 12127183"/>
              <a:gd name="connsiteY21" fmla="*/ 24998 h 6360585"/>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689999 w 12114255"/>
              <a:gd name="connsiteY19" fmla="*/ 70591 h 6335587"/>
              <a:gd name="connsiteX20" fmla="*/ 7599878 w 12114255"/>
              <a:gd name="connsiteY20" fmla="*/ 75910 h 6335587"/>
              <a:gd name="connsiteX21" fmla="*/ 1892744 w 12114255"/>
              <a:gd name="connsiteY21" fmla="*/ 0 h 6335587"/>
              <a:gd name="connsiteX0" fmla="*/ 1892744 w 12114253"/>
              <a:gd name="connsiteY0" fmla="*/ 0 h 6335587"/>
              <a:gd name="connsiteX1" fmla="*/ 304663 w 12114253"/>
              <a:gd name="connsiteY1" fmla="*/ 10761 h 6335587"/>
              <a:gd name="connsiteX2" fmla="*/ 0 w 12114253"/>
              <a:gd name="connsiteY2" fmla="*/ 47942 h 6335587"/>
              <a:gd name="connsiteX3" fmla="*/ 0 w 12114253"/>
              <a:gd name="connsiteY3" fmla="*/ 909146 h 6335587"/>
              <a:gd name="connsiteX4" fmla="*/ 4597 w 12114253"/>
              <a:gd name="connsiteY4" fmla="*/ 909146 h 6335587"/>
              <a:gd name="connsiteX5" fmla="*/ 88972 w 12114253"/>
              <a:gd name="connsiteY5" fmla="*/ 3523848 h 6335587"/>
              <a:gd name="connsiteX6" fmla="*/ 148480 w 12114253"/>
              <a:gd name="connsiteY6" fmla="*/ 5930841 h 6335587"/>
              <a:gd name="connsiteX7" fmla="*/ 2638911 w 12114253"/>
              <a:gd name="connsiteY7" fmla="*/ 5933377 h 6335587"/>
              <a:gd name="connsiteX8" fmla="*/ 4080684 w 12114253"/>
              <a:gd name="connsiteY8" fmla="*/ 5926717 h 6335587"/>
              <a:gd name="connsiteX9" fmla="*/ 5045206 w 12114253"/>
              <a:gd name="connsiteY9" fmla="*/ 5927859 h 6335587"/>
              <a:gd name="connsiteX10" fmla="*/ 5855834 w 12114253"/>
              <a:gd name="connsiteY10" fmla="*/ 6335587 h 6335587"/>
              <a:gd name="connsiteX11" fmla="*/ 6274422 w 12114253"/>
              <a:gd name="connsiteY11" fmla="*/ 5903346 h 6335587"/>
              <a:gd name="connsiteX12" fmla="*/ 9098386 w 12114253"/>
              <a:gd name="connsiteY12" fmla="*/ 5911624 h 6335587"/>
              <a:gd name="connsiteX13" fmla="*/ 10007288 w 12114253"/>
              <a:gd name="connsiteY13" fmla="*/ 5914499 h 6335587"/>
              <a:gd name="connsiteX14" fmla="*/ 10927227 w 12114253"/>
              <a:gd name="connsiteY14" fmla="*/ 5922366 h 6335587"/>
              <a:gd name="connsiteX15" fmla="*/ 12085310 w 12114253"/>
              <a:gd name="connsiteY15" fmla="*/ 5921320 h 6335587"/>
              <a:gd name="connsiteX16" fmla="*/ 12063456 w 12114253"/>
              <a:gd name="connsiteY16" fmla="*/ 2621674 h 6335587"/>
              <a:gd name="connsiteX17" fmla="*/ 12054104 w 12114253"/>
              <a:gd name="connsiteY17" fmla="*/ 176313 h 6335587"/>
              <a:gd name="connsiteX18" fmla="*/ 11289537 w 12114253"/>
              <a:gd name="connsiteY18" fmla="*/ 107615 h 6335587"/>
              <a:gd name="connsiteX19" fmla="*/ 10259313 w 12114253"/>
              <a:gd name="connsiteY19" fmla="*/ 101059 h 6335587"/>
              <a:gd name="connsiteX20" fmla="*/ 7599878 w 12114253"/>
              <a:gd name="connsiteY20" fmla="*/ 75910 h 6335587"/>
              <a:gd name="connsiteX21" fmla="*/ 1892744 w 12114253"/>
              <a:gd name="connsiteY21" fmla="*/ 0 h 6335587"/>
              <a:gd name="connsiteX0" fmla="*/ 1892744 w 12114255"/>
              <a:gd name="connsiteY0" fmla="*/ 0 h 6335587"/>
              <a:gd name="connsiteX1" fmla="*/ 304663 w 12114255"/>
              <a:gd name="connsiteY1" fmla="*/ 10761 h 6335587"/>
              <a:gd name="connsiteX2" fmla="*/ 0 w 12114255"/>
              <a:gd name="connsiteY2" fmla="*/ 47942 h 6335587"/>
              <a:gd name="connsiteX3" fmla="*/ 0 w 12114255"/>
              <a:gd name="connsiteY3" fmla="*/ 909146 h 6335587"/>
              <a:gd name="connsiteX4" fmla="*/ 4597 w 12114255"/>
              <a:gd name="connsiteY4" fmla="*/ 909146 h 6335587"/>
              <a:gd name="connsiteX5" fmla="*/ 88972 w 12114255"/>
              <a:gd name="connsiteY5" fmla="*/ 3523848 h 6335587"/>
              <a:gd name="connsiteX6" fmla="*/ 148480 w 12114255"/>
              <a:gd name="connsiteY6" fmla="*/ 5930841 h 6335587"/>
              <a:gd name="connsiteX7" fmla="*/ 2638911 w 12114255"/>
              <a:gd name="connsiteY7" fmla="*/ 5933377 h 6335587"/>
              <a:gd name="connsiteX8" fmla="*/ 4080684 w 12114255"/>
              <a:gd name="connsiteY8" fmla="*/ 5926717 h 6335587"/>
              <a:gd name="connsiteX9" fmla="*/ 5045206 w 12114255"/>
              <a:gd name="connsiteY9" fmla="*/ 5927859 h 6335587"/>
              <a:gd name="connsiteX10" fmla="*/ 5855834 w 12114255"/>
              <a:gd name="connsiteY10" fmla="*/ 6335587 h 6335587"/>
              <a:gd name="connsiteX11" fmla="*/ 6274422 w 12114255"/>
              <a:gd name="connsiteY11" fmla="*/ 5903346 h 6335587"/>
              <a:gd name="connsiteX12" fmla="*/ 9098386 w 12114255"/>
              <a:gd name="connsiteY12" fmla="*/ 5911624 h 6335587"/>
              <a:gd name="connsiteX13" fmla="*/ 10007288 w 12114255"/>
              <a:gd name="connsiteY13" fmla="*/ 5914499 h 6335587"/>
              <a:gd name="connsiteX14" fmla="*/ 10927227 w 12114255"/>
              <a:gd name="connsiteY14" fmla="*/ 5922366 h 6335587"/>
              <a:gd name="connsiteX15" fmla="*/ 12085310 w 12114255"/>
              <a:gd name="connsiteY15" fmla="*/ 5921320 h 6335587"/>
              <a:gd name="connsiteX16" fmla="*/ 12063456 w 12114255"/>
              <a:gd name="connsiteY16" fmla="*/ 2621674 h 6335587"/>
              <a:gd name="connsiteX17" fmla="*/ 12054104 w 12114255"/>
              <a:gd name="connsiteY17" fmla="*/ 176313 h 6335587"/>
              <a:gd name="connsiteX18" fmla="*/ 11289537 w 12114255"/>
              <a:gd name="connsiteY18" fmla="*/ 107615 h 6335587"/>
              <a:gd name="connsiteX19" fmla="*/ 10259313 w 12114255"/>
              <a:gd name="connsiteY19" fmla="*/ 101059 h 6335587"/>
              <a:gd name="connsiteX20" fmla="*/ 7599878 w 12114255"/>
              <a:gd name="connsiteY20" fmla="*/ 75910 h 6335587"/>
              <a:gd name="connsiteX21" fmla="*/ 1892744 w 12114255"/>
              <a:gd name="connsiteY21" fmla="*/ 0 h 6335587"/>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274422 w 12114253"/>
              <a:gd name="connsiteY11" fmla="*/ 5903346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080684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080684 w 12114253"/>
              <a:gd name="connsiteY8" fmla="*/ 5926717 h 6330524"/>
              <a:gd name="connsiteX9" fmla="*/ 5045206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5"/>
              <a:gd name="connsiteY0" fmla="*/ 0 h 6330524"/>
              <a:gd name="connsiteX1" fmla="*/ 304663 w 12114255"/>
              <a:gd name="connsiteY1" fmla="*/ 10761 h 6330524"/>
              <a:gd name="connsiteX2" fmla="*/ 0 w 12114255"/>
              <a:gd name="connsiteY2" fmla="*/ 47942 h 6330524"/>
              <a:gd name="connsiteX3" fmla="*/ 0 w 12114255"/>
              <a:gd name="connsiteY3" fmla="*/ 909146 h 6330524"/>
              <a:gd name="connsiteX4" fmla="*/ 4597 w 12114255"/>
              <a:gd name="connsiteY4" fmla="*/ 909146 h 6330524"/>
              <a:gd name="connsiteX5" fmla="*/ 88972 w 12114255"/>
              <a:gd name="connsiteY5" fmla="*/ 3523848 h 6330524"/>
              <a:gd name="connsiteX6" fmla="*/ 148480 w 12114255"/>
              <a:gd name="connsiteY6" fmla="*/ 5930841 h 6330524"/>
              <a:gd name="connsiteX7" fmla="*/ 2638911 w 12114255"/>
              <a:gd name="connsiteY7" fmla="*/ 5933377 h 6330524"/>
              <a:gd name="connsiteX8" fmla="*/ 4308929 w 12114255"/>
              <a:gd name="connsiteY8" fmla="*/ 5926717 h 6330524"/>
              <a:gd name="connsiteX9" fmla="*/ 5045206 w 12114255"/>
              <a:gd name="connsiteY9" fmla="*/ 5927859 h 6330524"/>
              <a:gd name="connsiteX10" fmla="*/ 5731339 w 12114255"/>
              <a:gd name="connsiteY10" fmla="*/ 6330524 h 6330524"/>
              <a:gd name="connsiteX11" fmla="*/ 6077302 w 12114255"/>
              <a:gd name="connsiteY11" fmla="*/ 5908409 h 6330524"/>
              <a:gd name="connsiteX12" fmla="*/ 9098386 w 12114255"/>
              <a:gd name="connsiteY12" fmla="*/ 5911624 h 6330524"/>
              <a:gd name="connsiteX13" fmla="*/ 10007288 w 12114255"/>
              <a:gd name="connsiteY13" fmla="*/ 5914499 h 6330524"/>
              <a:gd name="connsiteX14" fmla="*/ 10927227 w 12114255"/>
              <a:gd name="connsiteY14" fmla="*/ 5922366 h 6330524"/>
              <a:gd name="connsiteX15" fmla="*/ 12085310 w 12114255"/>
              <a:gd name="connsiteY15" fmla="*/ 5921320 h 6330524"/>
              <a:gd name="connsiteX16" fmla="*/ 12063456 w 12114255"/>
              <a:gd name="connsiteY16" fmla="*/ 2621674 h 6330524"/>
              <a:gd name="connsiteX17" fmla="*/ 12054104 w 12114255"/>
              <a:gd name="connsiteY17" fmla="*/ 176313 h 6330524"/>
              <a:gd name="connsiteX18" fmla="*/ 11289537 w 12114255"/>
              <a:gd name="connsiteY18" fmla="*/ 107615 h 6330524"/>
              <a:gd name="connsiteX19" fmla="*/ 10259313 w 12114255"/>
              <a:gd name="connsiteY19" fmla="*/ 101059 h 6330524"/>
              <a:gd name="connsiteX20" fmla="*/ 7599878 w 12114255"/>
              <a:gd name="connsiteY20" fmla="*/ 75910 h 6330524"/>
              <a:gd name="connsiteX21" fmla="*/ 1892744 w 12114255"/>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6077302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141474 w 12114253"/>
              <a:gd name="connsiteY9" fmla="*/ 5927859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330524"/>
              <a:gd name="connsiteX1" fmla="*/ 304663 w 12114253"/>
              <a:gd name="connsiteY1" fmla="*/ 10761 h 6330524"/>
              <a:gd name="connsiteX2" fmla="*/ 0 w 12114253"/>
              <a:gd name="connsiteY2" fmla="*/ 47942 h 6330524"/>
              <a:gd name="connsiteX3" fmla="*/ 0 w 12114253"/>
              <a:gd name="connsiteY3" fmla="*/ 909146 h 6330524"/>
              <a:gd name="connsiteX4" fmla="*/ 4597 w 12114253"/>
              <a:gd name="connsiteY4" fmla="*/ 909146 h 6330524"/>
              <a:gd name="connsiteX5" fmla="*/ 88972 w 12114253"/>
              <a:gd name="connsiteY5" fmla="*/ 3523848 h 6330524"/>
              <a:gd name="connsiteX6" fmla="*/ 148480 w 12114253"/>
              <a:gd name="connsiteY6" fmla="*/ 5930841 h 6330524"/>
              <a:gd name="connsiteX7" fmla="*/ 2638911 w 12114253"/>
              <a:gd name="connsiteY7" fmla="*/ 5933377 h 6330524"/>
              <a:gd name="connsiteX8" fmla="*/ 4308929 w 12114253"/>
              <a:gd name="connsiteY8" fmla="*/ 5926717 h 6330524"/>
              <a:gd name="connsiteX9" fmla="*/ 5214933 w 12114253"/>
              <a:gd name="connsiteY9" fmla="*/ 5924178 h 6330524"/>
              <a:gd name="connsiteX10" fmla="*/ 5731339 w 12114253"/>
              <a:gd name="connsiteY10" fmla="*/ 6330524 h 6330524"/>
              <a:gd name="connsiteX11" fmla="*/ 5971194 w 12114253"/>
              <a:gd name="connsiteY11" fmla="*/ 5908409 h 6330524"/>
              <a:gd name="connsiteX12" fmla="*/ 9098386 w 12114253"/>
              <a:gd name="connsiteY12" fmla="*/ 5911624 h 6330524"/>
              <a:gd name="connsiteX13" fmla="*/ 10007288 w 12114253"/>
              <a:gd name="connsiteY13" fmla="*/ 5914499 h 6330524"/>
              <a:gd name="connsiteX14" fmla="*/ 10927227 w 12114253"/>
              <a:gd name="connsiteY14" fmla="*/ 5922366 h 6330524"/>
              <a:gd name="connsiteX15" fmla="*/ 12085310 w 12114253"/>
              <a:gd name="connsiteY15" fmla="*/ 5921320 h 6330524"/>
              <a:gd name="connsiteX16" fmla="*/ 12063456 w 12114253"/>
              <a:gd name="connsiteY16" fmla="*/ 2621674 h 6330524"/>
              <a:gd name="connsiteX17" fmla="*/ 12054104 w 12114253"/>
              <a:gd name="connsiteY17" fmla="*/ 176313 h 6330524"/>
              <a:gd name="connsiteX18" fmla="*/ 11289537 w 12114253"/>
              <a:gd name="connsiteY18" fmla="*/ 107615 h 6330524"/>
              <a:gd name="connsiteX19" fmla="*/ 10259313 w 12114253"/>
              <a:gd name="connsiteY19" fmla="*/ 101059 h 6330524"/>
              <a:gd name="connsiteX20" fmla="*/ 7599878 w 12114253"/>
              <a:gd name="connsiteY20" fmla="*/ 75910 h 6330524"/>
              <a:gd name="connsiteX21" fmla="*/ 1892744 w 12114253"/>
              <a:gd name="connsiteY21" fmla="*/ 0 h 6330524"/>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49542"/>
              <a:gd name="connsiteX1" fmla="*/ 304663 w 12114253"/>
              <a:gd name="connsiteY1" fmla="*/ 10761 h 6249542"/>
              <a:gd name="connsiteX2" fmla="*/ 0 w 12114253"/>
              <a:gd name="connsiteY2" fmla="*/ 47942 h 6249542"/>
              <a:gd name="connsiteX3" fmla="*/ 0 w 12114253"/>
              <a:gd name="connsiteY3" fmla="*/ 909146 h 6249542"/>
              <a:gd name="connsiteX4" fmla="*/ 4597 w 12114253"/>
              <a:gd name="connsiteY4" fmla="*/ 909146 h 6249542"/>
              <a:gd name="connsiteX5" fmla="*/ 88972 w 12114253"/>
              <a:gd name="connsiteY5" fmla="*/ 3523848 h 6249542"/>
              <a:gd name="connsiteX6" fmla="*/ 148480 w 12114253"/>
              <a:gd name="connsiteY6" fmla="*/ 5930841 h 6249542"/>
              <a:gd name="connsiteX7" fmla="*/ 2638911 w 12114253"/>
              <a:gd name="connsiteY7" fmla="*/ 5933377 h 6249542"/>
              <a:gd name="connsiteX8" fmla="*/ 4308929 w 12114253"/>
              <a:gd name="connsiteY8" fmla="*/ 5926717 h 6249542"/>
              <a:gd name="connsiteX9" fmla="*/ 5214933 w 12114253"/>
              <a:gd name="connsiteY9" fmla="*/ 5924178 h 6249542"/>
              <a:gd name="connsiteX10" fmla="*/ 5706853 w 12114253"/>
              <a:gd name="connsiteY10" fmla="*/ 6249542 h 6249542"/>
              <a:gd name="connsiteX11" fmla="*/ 5971194 w 12114253"/>
              <a:gd name="connsiteY11" fmla="*/ 5908409 h 6249542"/>
              <a:gd name="connsiteX12" fmla="*/ 9098386 w 12114253"/>
              <a:gd name="connsiteY12" fmla="*/ 5911624 h 6249542"/>
              <a:gd name="connsiteX13" fmla="*/ 10007288 w 12114253"/>
              <a:gd name="connsiteY13" fmla="*/ 5914499 h 6249542"/>
              <a:gd name="connsiteX14" fmla="*/ 10927227 w 12114253"/>
              <a:gd name="connsiteY14" fmla="*/ 5922366 h 6249542"/>
              <a:gd name="connsiteX15" fmla="*/ 12085310 w 12114253"/>
              <a:gd name="connsiteY15" fmla="*/ 5921320 h 6249542"/>
              <a:gd name="connsiteX16" fmla="*/ 12063456 w 12114253"/>
              <a:gd name="connsiteY16" fmla="*/ 2621674 h 6249542"/>
              <a:gd name="connsiteX17" fmla="*/ 12054104 w 12114253"/>
              <a:gd name="connsiteY17" fmla="*/ 176313 h 6249542"/>
              <a:gd name="connsiteX18" fmla="*/ 11289537 w 12114253"/>
              <a:gd name="connsiteY18" fmla="*/ 107615 h 6249542"/>
              <a:gd name="connsiteX19" fmla="*/ 10259313 w 12114253"/>
              <a:gd name="connsiteY19" fmla="*/ 101059 h 6249542"/>
              <a:gd name="connsiteX20" fmla="*/ 7599878 w 12114253"/>
              <a:gd name="connsiteY20" fmla="*/ 75910 h 6249542"/>
              <a:gd name="connsiteX21" fmla="*/ 1892744 w 12114253"/>
              <a:gd name="connsiteY21" fmla="*/ 0 h 6249542"/>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308929 w 12114253"/>
              <a:gd name="connsiteY8" fmla="*/ 5926717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638911 w 12114253"/>
              <a:gd name="connsiteY7" fmla="*/ 5933377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892744 w 12114253"/>
              <a:gd name="connsiteY0" fmla="*/ 0 h 6231137"/>
              <a:gd name="connsiteX1" fmla="*/ 304663 w 12114253"/>
              <a:gd name="connsiteY1" fmla="*/ 10761 h 6231137"/>
              <a:gd name="connsiteX2" fmla="*/ 0 w 12114253"/>
              <a:gd name="connsiteY2" fmla="*/ 47942 h 6231137"/>
              <a:gd name="connsiteX3" fmla="*/ 0 w 12114253"/>
              <a:gd name="connsiteY3" fmla="*/ 909146 h 6231137"/>
              <a:gd name="connsiteX4" fmla="*/ 4597 w 12114253"/>
              <a:gd name="connsiteY4" fmla="*/ 909146 h 6231137"/>
              <a:gd name="connsiteX5" fmla="*/ 88972 w 12114253"/>
              <a:gd name="connsiteY5" fmla="*/ 3523848 h 6231137"/>
              <a:gd name="connsiteX6" fmla="*/ 148480 w 12114253"/>
              <a:gd name="connsiteY6" fmla="*/ 5930841 h 6231137"/>
              <a:gd name="connsiteX7" fmla="*/ 2589937 w 12114253"/>
              <a:gd name="connsiteY7" fmla="*/ 5929698 h 6231137"/>
              <a:gd name="connsiteX8" fmla="*/ 4243632 w 12114253"/>
              <a:gd name="connsiteY8" fmla="*/ 5908315 h 6231137"/>
              <a:gd name="connsiteX9" fmla="*/ 5214933 w 12114253"/>
              <a:gd name="connsiteY9" fmla="*/ 5924178 h 6231137"/>
              <a:gd name="connsiteX10" fmla="*/ 5698691 w 12114253"/>
              <a:gd name="connsiteY10" fmla="*/ 6231137 h 6231137"/>
              <a:gd name="connsiteX11" fmla="*/ 5971194 w 12114253"/>
              <a:gd name="connsiteY11" fmla="*/ 5908409 h 6231137"/>
              <a:gd name="connsiteX12" fmla="*/ 9098386 w 12114253"/>
              <a:gd name="connsiteY12" fmla="*/ 5911624 h 6231137"/>
              <a:gd name="connsiteX13" fmla="*/ 10007288 w 12114253"/>
              <a:gd name="connsiteY13" fmla="*/ 5914499 h 6231137"/>
              <a:gd name="connsiteX14" fmla="*/ 10927227 w 12114253"/>
              <a:gd name="connsiteY14" fmla="*/ 5922366 h 6231137"/>
              <a:gd name="connsiteX15" fmla="*/ 12085310 w 12114253"/>
              <a:gd name="connsiteY15" fmla="*/ 5921320 h 6231137"/>
              <a:gd name="connsiteX16" fmla="*/ 12063456 w 12114253"/>
              <a:gd name="connsiteY16" fmla="*/ 2621674 h 6231137"/>
              <a:gd name="connsiteX17" fmla="*/ 12054104 w 12114253"/>
              <a:gd name="connsiteY17" fmla="*/ 176313 h 6231137"/>
              <a:gd name="connsiteX18" fmla="*/ 11289537 w 12114253"/>
              <a:gd name="connsiteY18" fmla="*/ 107615 h 6231137"/>
              <a:gd name="connsiteX19" fmla="*/ 10259313 w 12114253"/>
              <a:gd name="connsiteY19" fmla="*/ 101059 h 6231137"/>
              <a:gd name="connsiteX20" fmla="*/ 7599878 w 12114253"/>
              <a:gd name="connsiteY20" fmla="*/ 75910 h 6231137"/>
              <a:gd name="connsiteX21" fmla="*/ 1892744 w 12114253"/>
              <a:gd name="connsiteY21" fmla="*/ 0 h 6231137"/>
              <a:gd name="connsiteX0" fmla="*/ 1952198 w 12173707"/>
              <a:gd name="connsiteY0" fmla="*/ 0 h 6231137"/>
              <a:gd name="connsiteX1" fmla="*/ 364117 w 12173707"/>
              <a:gd name="connsiteY1" fmla="*/ 10761 h 6231137"/>
              <a:gd name="connsiteX2" fmla="*/ 59454 w 12173707"/>
              <a:gd name="connsiteY2" fmla="*/ 47942 h 6231137"/>
              <a:gd name="connsiteX3" fmla="*/ 59454 w 12173707"/>
              <a:gd name="connsiteY3" fmla="*/ 909146 h 6231137"/>
              <a:gd name="connsiteX4" fmla="*/ 64051 w 12173707"/>
              <a:gd name="connsiteY4" fmla="*/ 909146 h 6231137"/>
              <a:gd name="connsiteX5" fmla="*/ 148426 w 12173707"/>
              <a:gd name="connsiteY5" fmla="*/ 3523848 h 6231137"/>
              <a:gd name="connsiteX6" fmla="*/ 41689 w 12173707"/>
              <a:gd name="connsiteY6" fmla="*/ 5941555 h 6231137"/>
              <a:gd name="connsiteX7" fmla="*/ 2649391 w 12173707"/>
              <a:gd name="connsiteY7" fmla="*/ 5929698 h 6231137"/>
              <a:gd name="connsiteX8" fmla="*/ 4303086 w 12173707"/>
              <a:gd name="connsiteY8" fmla="*/ 5908315 h 6231137"/>
              <a:gd name="connsiteX9" fmla="*/ 5274387 w 12173707"/>
              <a:gd name="connsiteY9" fmla="*/ 5924178 h 6231137"/>
              <a:gd name="connsiteX10" fmla="*/ 5758145 w 12173707"/>
              <a:gd name="connsiteY10" fmla="*/ 6231137 h 6231137"/>
              <a:gd name="connsiteX11" fmla="*/ 6030648 w 12173707"/>
              <a:gd name="connsiteY11" fmla="*/ 5908409 h 6231137"/>
              <a:gd name="connsiteX12" fmla="*/ 9157840 w 12173707"/>
              <a:gd name="connsiteY12" fmla="*/ 5911624 h 6231137"/>
              <a:gd name="connsiteX13" fmla="*/ 10066742 w 12173707"/>
              <a:gd name="connsiteY13" fmla="*/ 5914499 h 6231137"/>
              <a:gd name="connsiteX14" fmla="*/ 10986681 w 12173707"/>
              <a:gd name="connsiteY14" fmla="*/ 5922366 h 6231137"/>
              <a:gd name="connsiteX15" fmla="*/ 12144764 w 12173707"/>
              <a:gd name="connsiteY15" fmla="*/ 5921320 h 6231137"/>
              <a:gd name="connsiteX16" fmla="*/ 12122910 w 12173707"/>
              <a:gd name="connsiteY16" fmla="*/ 2621674 h 6231137"/>
              <a:gd name="connsiteX17" fmla="*/ 12113558 w 12173707"/>
              <a:gd name="connsiteY17" fmla="*/ 176313 h 6231137"/>
              <a:gd name="connsiteX18" fmla="*/ 11348991 w 12173707"/>
              <a:gd name="connsiteY18" fmla="*/ 107615 h 6231137"/>
              <a:gd name="connsiteX19" fmla="*/ 10318767 w 12173707"/>
              <a:gd name="connsiteY19" fmla="*/ 101059 h 6231137"/>
              <a:gd name="connsiteX20" fmla="*/ 7659332 w 12173707"/>
              <a:gd name="connsiteY20" fmla="*/ 75910 h 6231137"/>
              <a:gd name="connsiteX21" fmla="*/ 1952198 w 12173707"/>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9 w 12201124"/>
              <a:gd name="connsiteY5" fmla="*/ 3534559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79615 w 12201124"/>
              <a:gd name="connsiteY0" fmla="*/ 0 h 6231137"/>
              <a:gd name="connsiteX1" fmla="*/ 391534 w 12201124"/>
              <a:gd name="connsiteY1" fmla="*/ 10761 h 6231137"/>
              <a:gd name="connsiteX2" fmla="*/ 86871 w 12201124"/>
              <a:gd name="connsiteY2" fmla="*/ 47942 h 6231137"/>
              <a:gd name="connsiteX3" fmla="*/ 86871 w 12201124"/>
              <a:gd name="connsiteY3" fmla="*/ 909146 h 6231137"/>
              <a:gd name="connsiteX4" fmla="*/ 91468 w 12201124"/>
              <a:gd name="connsiteY4" fmla="*/ 909146 h 6231137"/>
              <a:gd name="connsiteX5" fmla="*/ 33348 w 12201124"/>
              <a:gd name="connsiteY5" fmla="*/ 4337852 h 6231137"/>
              <a:gd name="connsiteX6" fmla="*/ 69106 w 12201124"/>
              <a:gd name="connsiteY6" fmla="*/ 5941555 h 6231137"/>
              <a:gd name="connsiteX7" fmla="*/ 2676808 w 12201124"/>
              <a:gd name="connsiteY7" fmla="*/ 5929698 h 6231137"/>
              <a:gd name="connsiteX8" fmla="*/ 4330503 w 12201124"/>
              <a:gd name="connsiteY8" fmla="*/ 5908315 h 6231137"/>
              <a:gd name="connsiteX9" fmla="*/ 5301804 w 12201124"/>
              <a:gd name="connsiteY9" fmla="*/ 5924178 h 6231137"/>
              <a:gd name="connsiteX10" fmla="*/ 5785562 w 12201124"/>
              <a:gd name="connsiteY10" fmla="*/ 6231137 h 6231137"/>
              <a:gd name="connsiteX11" fmla="*/ 6058065 w 12201124"/>
              <a:gd name="connsiteY11" fmla="*/ 5908409 h 6231137"/>
              <a:gd name="connsiteX12" fmla="*/ 9185257 w 12201124"/>
              <a:gd name="connsiteY12" fmla="*/ 5911624 h 6231137"/>
              <a:gd name="connsiteX13" fmla="*/ 10094159 w 12201124"/>
              <a:gd name="connsiteY13" fmla="*/ 5914499 h 6231137"/>
              <a:gd name="connsiteX14" fmla="*/ 11014098 w 12201124"/>
              <a:gd name="connsiteY14" fmla="*/ 5922366 h 6231137"/>
              <a:gd name="connsiteX15" fmla="*/ 12172181 w 12201124"/>
              <a:gd name="connsiteY15" fmla="*/ 5921320 h 6231137"/>
              <a:gd name="connsiteX16" fmla="*/ 12150327 w 12201124"/>
              <a:gd name="connsiteY16" fmla="*/ 2621674 h 6231137"/>
              <a:gd name="connsiteX17" fmla="*/ 12140975 w 12201124"/>
              <a:gd name="connsiteY17" fmla="*/ 176313 h 6231137"/>
              <a:gd name="connsiteX18" fmla="*/ 11376408 w 12201124"/>
              <a:gd name="connsiteY18" fmla="*/ 107615 h 6231137"/>
              <a:gd name="connsiteX19" fmla="*/ 10346184 w 12201124"/>
              <a:gd name="connsiteY19" fmla="*/ 101059 h 6231137"/>
              <a:gd name="connsiteX20" fmla="*/ 7686749 w 12201124"/>
              <a:gd name="connsiteY20" fmla="*/ 75910 h 6231137"/>
              <a:gd name="connsiteX21" fmla="*/ 1979615 w 12201124"/>
              <a:gd name="connsiteY21" fmla="*/ 0 h 6231137"/>
              <a:gd name="connsiteX0" fmla="*/ 1986334 w 12207843"/>
              <a:gd name="connsiteY0" fmla="*/ 0 h 6231137"/>
              <a:gd name="connsiteX1" fmla="*/ 398253 w 12207843"/>
              <a:gd name="connsiteY1" fmla="*/ 10761 h 6231137"/>
              <a:gd name="connsiteX2" fmla="*/ 93590 w 12207843"/>
              <a:gd name="connsiteY2" fmla="*/ 47942 h 6231137"/>
              <a:gd name="connsiteX3" fmla="*/ 93590 w 12207843"/>
              <a:gd name="connsiteY3" fmla="*/ 909146 h 6231137"/>
              <a:gd name="connsiteX4" fmla="*/ 98187 w 12207843"/>
              <a:gd name="connsiteY4" fmla="*/ 909146 h 6231137"/>
              <a:gd name="connsiteX5" fmla="*/ 40067 w 12207843"/>
              <a:gd name="connsiteY5" fmla="*/ 4337852 h 6231137"/>
              <a:gd name="connsiteX6" fmla="*/ 75825 w 12207843"/>
              <a:gd name="connsiteY6" fmla="*/ 5941555 h 6231137"/>
              <a:gd name="connsiteX7" fmla="*/ 2683527 w 12207843"/>
              <a:gd name="connsiteY7" fmla="*/ 5929698 h 6231137"/>
              <a:gd name="connsiteX8" fmla="*/ 4337222 w 12207843"/>
              <a:gd name="connsiteY8" fmla="*/ 5908315 h 6231137"/>
              <a:gd name="connsiteX9" fmla="*/ 5308523 w 12207843"/>
              <a:gd name="connsiteY9" fmla="*/ 5924178 h 6231137"/>
              <a:gd name="connsiteX10" fmla="*/ 5792281 w 12207843"/>
              <a:gd name="connsiteY10" fmla="*/ 6231137 h 6231137"/>
              <a:gd name="connsiteX11" fmla="*/ 6064784 w 12207843"/>
              <a:gd name="connsiteY11" fmla="*/ 5908409 h 6231137"/>
              <a:gd name="connsiteX12" fmla="*/ 9191976 w 12207843"/>
              <a:gd name="connsiteY12" fmla="*/ 5911624 h 6231137"/>
              <a:gd name="connsiteX13" fmla="*/ 10100878 w 12207843"/>
              <a:gd name="connsiteY13" fmla="*/ 5914499 h 6231137"/>
              <a:gd name="connsiteX14" fmla="*/ 11020817 w 12207843"/>
              <a:gd name="connsiteY14" fmla="*/ 5922366 h 6231137"/>
              <a:gd name="connsiteX15" fmla="*/ 12178900 w 12207843"/>
              <a:gd name="connsiteY15" fmla="*/ 5921320 h 6231137"/>
              <a:gd name="connsiteX16" fmla="*/ 12157046 w 12207843"/>
              <a:gd name="connsiteY16" fmla="*/ 2621674 h 6231137"/>
              <a:gd name="connsiteX17" fmla="*/ 12147694 w 12207843"/>
              <a:gd name="connsiteY17" fmla="*/ 176313 h 6231137"/>
              <a:gd name="connsiteX18" fmla="*/ 11383127 w 12207843"/>
              <a:gd name="connsiteY18" fmla="*/ 107615 h 6231137"/>
              <a:gd name="connsiteX19" fmla="*/ 10352903 w 12207843"/>
              <a:gd name="connsiteY19" fmla="*/ 101059 h 6231137"/>
              <a:gd name="connsiteX20" fmla="*/ 7693468 w 12207843"/>
              <a:gd name="connsiteY20" fmla="*/ 75910 h 6231137"/>
              <a:gd name="connsiteX21" fmla="*/ 1986334 w 12207843"/>
              <a:gd name="connsiteY21" fmla="*/ 0 h 6231137"/>
              <a:gd name="connsiteX0" fmla="*/ 1973709 w 12195218"/>
              <a:gd name="connsiteY0" fmla="*/ 0 h 6231137"/>
              <a:gd name="connsiteX1" fmla="*/ 385628 w 12195218"/>
              <a:gd name="connsiteY1" fmla="*/ 10761 h 6231137"/>
              <a:gd name="connsiteX2" fmla="*/ 80965 w 12195218"/>
              <a:gd name="connsiteY2" fmla="*/ 47942 h 6231137"/>
              <a:gd name="connsiteX3" fmla="*/ 80965 w 12195218"/>
              <a:gd name="connsiteY3" fmla="*/ 909146 h 6231137"/>
              <a:gd name="connsiteX4" fmla="*/ 85562 w 12195218"/>
              <a:gd name="connsiteY4" fmla="*/ 909146 h 6231137"/>
              <a:gd name="connsiteX5" fmla="*/ 27442 w 12195218"/>
              <a:gd name="connsiteY5" fmla="*/ 4337852 h 6231137"/>
              <a:gd name="connsiteX6" fmla="*/ 63200 w 12195218"/>
              <a:gd name="connsiteY6" fmla="*/ 5941555 h 6231137"/>
              <a:gd name="connsiteX7" fmla="*/ 2670902 w 12195218"/>
              <a:gd name="connsiteY7" fmla="*/ 5929698 h 6231137"/>
              <a:gd name="connsiteX8" fmla="*/ 4324597 w 12195218"/>
              <a:gd name="connsiteY8" fmla="*/ 5908315 h 6231137"/>
              <a:gd name="connsiteX9" fmla="*/ 5295898 w 12195218"/>
              <a:gd name="connsiteY9" fmla="*/ 5924178 h 6231137"/>
              <a:gd name="connsiteX10" fmla="*/ 5779656 w 12195218"/>
              <a:gd name="connsiteY10" fmla="*/ 6231137 h 6231137"/>
              <a:gd name="connsiteX11" fmla="*/ 6052159 w 12195218"/>
              <a:gd name="connsiteY11" fmla="*/ 5908409 h 6231137"/>
              <a:gd name="connsiteX12" fmla="*/ 9179351 w 12195218"/>
              <a:gd name="connsiteY12" fmla="*/ 5911624 h 6231137"/>
              <a:gd name="connsiteX13" fmla="*/ 10088253 w 12195218"/>
              <a:gd name="connsiteY13" fmla="*/ 5914499 h 6231137"/>
              <a:gd name="connsiteX14" fmla="*/ 11008192 w 12195218"/>
              <a:gd name="connsiteY14" fmla="*/ 5922366 h 6231137"/>
              <a:gd name="connsiteX15" fmla="*/ 12166275 w 12195218"/>
              <a:gd name="connsiteY15" fmla="*/ 5921320 h 6231137"/>
              <a:gd name="connsiteX16" fmla="*/ 12144421 w 12195218"/>
              <a:gd name="connsiteY16" fmla="*/ 2621674 h 6231137"/>
              <a:gd name="connsiteX17" fmla="*/ 12135069 w 12195218"/>
              <a:gd name="connsiteY17" fmla="*/ 176313 h 6231137"/>
              <a:gd name="connsiteX18" fmla="*/ 11370502 w 12195218"/>
              <a:gd name="connsiteY18" fmla="*/ 107615 h 6231137"/>
              <a:gd name="connsiteX19" fmla="*/ 10340278 w 12195218"/>
              <a:gd name="connsiteY19" fmla="*/ 101059 h 6231137"/>
              <a:gd name="connsiteX20" fmla="*/ 7680843 w 12195218"/>
              <a:gd name="connsiteY20" fmla="*/ 75910 h 6231137"/>
              <a:gd name="connsiteX21" fmla="*/ 1973709 w 12195218"/>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92826 w 12202482"/>
              <a:gd name="connsiteY4" fmla="*/ 909146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1980973 w 12202482"/>
              <a:gd name="connsiteY0" fmla="*/ 0 h 6231137"/>
              <a:gd name="connsiteX1" fmla="*/ 392892 w 12202482"/>
              <a:gd name="connsiteY1" fmla="*/ 10761 h 6231137"/>
              <a:gd name="connsiteX2" fmla="*/ 88229 w 12202482"/>
              <a:gd name="connsiteY2" fmla="*/ 47942 h 6231137"/>
              <a:gd name="connsiteX3" fmla="*/ 88229 w 12202482"/>
              <a:gd name="connsiteY3" fmla="*/ 909146 h 6231137"/>
              <a:gd name="connsiteX4" fmla="*/ 21578 w 12202482"/>
              <a:gd name="connsiteY4" fmla="*/ 994830 h 6231137"/>
              <a:gd name="connsiteX5" fmla="*/ 10957 w 12202482"/>
              <a:gd name="connsiteY5" fmla="*/ 4530644 h 6231137"/>
              <a:gd name="connsiteX6" fmla="*/ 70464 w 12202482"/>
              <a:gd name="connsiteY6" fmla="*/ 5941555 h 6231137"/>
              <a:gd name="connsiteX7" fmla="*/ 2678166 w 12202482"/>
              <a:gd name="connsiteY7" fmla="*/ 5929698 h 6231137"/>
              <a:gd name="connsiteX8" fmla="*/ 4331861 w 12202482"/>
              <a:gd name="connsiteY8" fmla="*/ 5908315 h 6231137"/>
              <a:gd name="connsiteX9" fmla="*/ 5303162 w 12202482"/>
              <a:gd name="connsiteY9" fmla="*/ 5924178 h 6231137"/>
              <a:gd name="connsiteX10" fmla="*/ 5786920 w 12202482"/>
              <a:gd name="connsiteY10" fmla="*/ 6231137 h 6231137"/>
              <a:gd name="connsiteX11" fmla="*/ 6059423 w 12202482"/>
              <a:gd name="connsiteY11" fmla="*/ 5908409 h 6231137"/>
              <a:gd name="connsiteX12" fmla="*/ 9186615 w 12202482"/>
              <a:gd name="connsiteY12" fmla="*/ 5911624 h 6231137"/>
              <a:gd name="connsiteX13" fmla="*/ 10095517 w 12202482"/>
              <a:gd name="connsiteY13" fmla="*/ 5914499 h 6231137"/>
              <a:gd name="connsiteX14" fmla="*/ 11015456 w 12202482"/>
              <a:gd name="connsiteY14" fmla="*/ 5922366 h 6231137"/>
              <a:gd name="connsiteX15" fmla="*/ 12173539 w 12202482"/>
              <a:gd name="connsiteY15" fmla="*/ 5921320 h 6231137"/>
              <a:gd name="connsiteX16" fmla="*/ 12151685 w 12202482"/>
              <a:gd name="connsiteY16" fmla="*/ 2621674 h 6231137"/>
              <a:gd name="connsiteX17" fmla="*/ 12142333 w 12202482"/>
              <a:gd name="connsiteY17" fmla="*/ 176313 h 6231137"/>
              <a:gd name="connsiteX18" fmla="*/ 11377766 w 12202482"/>
              <a:gd name="connsiteY18" fmla="*/ 107615 h 6231137"/>
              <a:gd name="connsiteX19" fmla="*/ 10347542 w 12202482"/>
              <a:gd name="connsiteY19" fmla="*/ 101059 h 6231137"/>
              <a:gd name="connsiteX20" fmla="*/ 7688107 w 12202482"/>
              <a:gd name="connsiteY20" fmla="*/ 75910 h 6231137"/>
              <a:gd name="connsiteX21" fmla="*/ 1980973 w 12202482"/>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42494 w 12256747"/>
              <a:gd name="connsiteY3" fmla="*/ 909146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75843 w 12256747"/>
              <a:gd name="connsiteY4" fmla="*/ 994830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35238 w 12256747"/>
              <a:gd name="connsiteY0" fmla="*/ 0 h 6231137"/>
              <a:gd name="connsiteX1" fmla="*/ 447157 w 12256747"/>
              <a:gd name="connsiteY1" fmla="*/ 10761 h 6231137"/>
              <a:gd name="connsiteX2" fmla="*/ 0 w 12256747"/>
              <a:gd name="connsiteY2" fmla="*/ 26521 h 6231137"/>
              <a:gd name="connsiteX3" fmla="*/ -1 w 12256747"/>
              <a:gd name="connsiteY3" fmla="*/ 844885 h 6231137"/>
              <a:gd name="connsiteX4" fmla="*/ 4594 w 12256747"/>
              <a:gd name="connsiteY4" fmla="*/ 1176912 h 6231137"/>
              <a:gd name="connsiteX5" fmla="*/ 65222 w 12256747"/>
              <a:gd name="connsiteY5" fmla="*/ 4530644 h 6231137"/>
              <a:gd name="connsiteX6" fmla="*/ 124729 w 12256747"/>
              <a:gd name="connsiteY6" fmla="*/ 5941555 h 6231137"/>
              <a:gd name="connsiteX7" fmla="*/ 2732431 w 12256747"/>
              <a:gd name="connsiteY7" fmla="*/ 5929698 h 6231137"/>
              <a:gd name="connsiteX8" fmla="*/ 4386126 w 12256747"/>
              <a:gd name="connsiteY8" fmla="*/ 5908315 h 6231137"/>
              <a:gd name="connsiteX9" fmla="*/ 5357427 w 12256747"/>
              <a:gd name="connsiteY9" fmla="*/ 5924178 h 6231137"/>
              <a:gd name="connsiteX10" fmla="*/ 5841185 w 12256747"/>
              <a:gd name="connsiteY10" fmla="*/ 6231137 h 6231137"/>
              <a:gd name="connsiteX11" fmla="*/ 6113688 w 12256747"/>
              <a:gd name="connsiteY11" fmla="*/ 5908409 h 6231137"/>
              <a:gd name="connsiteX12" fmla="*/ 9240880 w 12256747"/>
              <a:gd name="connsiteY12" fmla="*/ 5911624 h 6231137"/>
              <a:gd name="connsiteX13" fmla="*/ 10149782 w 12256747"/>
              <a:gd name="connsiteY13" fmla="*/ 5914499 h 6231137"/>
              <a:gd name="connsiteX14" fmla="*/ 11069721 w 12256747"/>
              <a:gd name="connsiteY14" fmla="*/ 5922366 h 6231137"/>
              <a:gd name="connsiteX15" fmla="*/ 12227804 w 12256747"/>
              <a:gd name="connsiteY15" fmla="*/ 5921320 h 6231137"/>
              <a:gd name="connsiteX16" fmla="*/ 12205950 w 12256747"/>
              <a:gd name="connsiteY16" fmla="*/ 2621674 h 6231137"/>
              <a:gd name="connsiteX17" fmla="*/ 12196598 w 12256747"/>
              <a:gd name="connsiteY17" fmla="*/ 176313 h 6231137"/>
              <a:gd name="connsiteX18" fmla="*/ 11432031 w 12256747"/>
              <a:gd name="connsiteY18" fmla="*/ 107615 h 6231137"/>
              <a:gd name="connsiteX19" fmla="*/ 10401807 w 12256747"/>
              <a:gd name="connsiteY19" fmla="*/ 101059 h 6231137"/>
              <a:gd name="connsiteX20" fmla="*/ 7742372 w 12256747"/>
              <a:gd name="connsiteY20" fmla="*/ 75910 h 6231137"/>
              <a:gd name="connsiteX21" fmla="*/ 2035238 w 12256747"/>
              <a:gd name="connsiteY21" fmla="*/ 0 h 6231137"/>
              <a:gd name="connsiteX0" fmla="*/ 2054471 w 12275980"/>
              <a:gd name="connsiteY0" fmla="*/ 0 h 6231137"/>
              <a:gd name="connsiteX1" fmla="*/ 466390 w 12275980"/>
              <a:gd name="connsiteY1" fmla="*/ 10761 h 6231137"/>
              <a:gd name="connsiteX2" fmla="*/ 19233 w 12275980"/>
              <a:gd name="connsiteY2" fmla="*/ 26521 h 6231137"/>
              <a:gd name="connsiteX3" fmla="*/ 19232 w 12275980"/>
              <a:gd name="connsiteY3" fmla="*/ 844885 h 6231137"/>
              <a:gd name="connsiteX4" fmla="*/ 76 w 12275980"/>
              <a:gd name="connsiteY4" fmla="*/ 1369703 h 6231137"/>
              <a:gd name="connsiteX5" fmla="*/ 84455 w 12275980"/>
              <a:gd name="connsiteY5" fmla="*/ 4530644 h 6231137"/>
              <a:gd name="connsiteX6" fmla="*/ 143962 w 12275980"/>
              <a:gd name="connsiteY6" fmla="*/ 5941555 h 6231137"/>
              <a:gd name="connsiteX7" fmla="*/ 2751664 w 12275980"/>
              <a:gd name="connsiteY7" fmla="*/ 5929698 h 6231137"/>
              <a:gd name="connsiteX8" fmla="*/ 4405359 w 12275980"/>
              <a:gd name="connsiteY8" fmla="*/ 5908315 h 6231137"/>
              <a:gd name="connsiteX9" fmla="*/ 5376660 w 12275980"/>
              <a:gd name="connsiteY9" fmla="*/ 5924178 h 6231137"/>
              <a:gd name="connsiteX10" fmla="*/ 5860418 w 12275980"/>
              <a:gd name="connsiteY10" fmla="*/ 6231137 h 6231137"/>
              <a:gd name="connsiteX11" fmla="*/ 6132921 w 12275980"/>
              <a:gd name="connsiteY11" fmla="*/ 5908409 h 6231137"/>
              <a:gd name="connsiteX12" fmla="*/ 9260113 w 12275980"/>
              <a:gd name="connsiteY12" fmla="*/ 5911624 h 6231137"/>
              <a:gd name="connsiteX13" fmla="*/ 10169015 w 12275980"/>
              <a:gd name="connsiteY13" fmla="*/ 5914499 h 6231137"/>
              <a:gd name="connsiteX14" fmla="*/ 11088954 w 12275980"/>
              <a:gd name="connsiteY14" fmla="*/ 5922366 h 6231137"/>
              <a:gd name="connsiteX15" fmla="*/ 12247037 w 12275980"/>
              <a:gd name="connsiteY15" fmla="*/ 5921320 h 6231137"/>
              <a:gd name="connsiteX16" fmla="*/ 12225183 w 12275980"/>
              <a:gd name="connsiteY16" fmla="*/ 2621674 h 6231137"/>
              <a:gd name="connsiteX17" fmla="*/ 12215831 w 12275980"/>
              <a:gd name="connsiteY17" fmla="*/ 176313 h 6231137"/>
              <a:gd name="connsiteX18" fmla="*/ 11451264 w 12275980"/>
              <a:gd name="connsiteY18" fmla="*/ 107615 h 6231137"/>
              <a:gd name="connsiteX19" fmla="*/ 10421040 w 12275980"/>
              <a:gd name="connsiteY19" fmla="*/ 101059 h 6231137"/>
              <a:gd name="connsiteX20" fmla="*/ 7761605 w 12275980"/>
              <a:gd name="connsiteY20" fmla="*/ 75910 h 6231137"/>
              <a:gd name="connsiteX21" fmla="*/ 2054471 w 1227598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161182 w 12293200"/>
              <a:gd name="connsiteY6" fmla="*/ 5941555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93200"/>
              <a:gd name="connsiteY0" fmla="*/ 0 h 6231137"/>
              <a:gd name="connsiteX1" fmla="*/ 483610 w 12293200"/>
              <a:gd name="connsiteY1" fmla="*/ 10761 h 6231137"/>
              <a:gd name="connsiteX2" fmla="*/ 36453 w 12293200"/>
              <a:gd name="connsiteY2" fmla="*/ 26521 h 6231137"/>
              <a:gd name="connsiteX3" fmla="*/ 36452 w 12293200"/>
              <a:gd name="connsiteY3" fmla="*/ 844885 h 6231137"/>
              <a:gd name="connsiteX4" fmla="*/ 17296 w 12293200"/>
              <a:gd name="connsiteY4" fmla="*/ 1369703 h 6231137"/>
              <a:gd name="connsiteX5" fmla="*/ 6679 w 12293200"/>
              <a:gd name="connsiteY5" fmla="*/ 4594908 h 6231137"/>
              <a:gd name="connsiteX6" fmla="*/ 89932 w 12293200"/>
              <a:gd name="connsiteY6" fmla="*/ 5941557 h 6231137"/>
              <a:gd name="connsiteX7" fmla="*/ 2768884 w 12293200"/>
              <a:gd name="connsiteY7" fmla="*/ 5929698 h 6231137"/>
              <a:gd name="connsiteX8" fmla="*/ 4422579 w 12293200"/>
              <a:gd name="connsiteY8" fmla="*/ 5908315 h 6231137"/>
              <a:gd name="connsiteX9" fmla="*/ 5393880 w 12293200"/>
              <a:gd name="connsiteY9" fmla="*/ 5924178 h 6231137"/>
              <a:gd name="connsiteX10" fmla="*/ 5877638 w 12293200"/>
              <a:gd name="connsiteY10" fmla="*/ 6231137 h 6231137"/>
              <a:gd name="connsiteX11" fmla="*/ 6150141 w 12293200"/>
              <a:gd name="connsiteY11" fmla="*/ 5908409 h 6231137"/>
              <a:gd name="connsiteX12" fmla="*/ 9277333 w 12293200"/>
              <a:gd name="connsiteY12" fmla="*/ 5911624 h 6231137"/>
              <a:gd name="connsiteX13" fmla="*/ 10186235 w 12293200"/>
              <a:gd name="connsiteY13" fmla="*/ 5914499 h 6231137"/>
              <a:gd name="connsiteX14" fmla="*/ 11106174 w 12293200"/>
              <a:gd name="connsiteY14" fmla="*/ 5922366 h 6231137"/>
              <a:gd name="connsiteX15" fmla="*/ 12264257 w 12293200"/>
              <a:gd name="connsiteY15" fmla="*/ 5921320 h 6231137"/>
              <a:gd name="connsiteX16" fmla="*/ 12242403 w 12293200"/>
              <a:gd name="connsiteY16" fmla="*/ 2621674 h 6231137"/>
              <a:gd name="connsiteX17" fmla="*/ 12233051 w 12293200"/>
              <a:gd name="connsiteY17" fmla="*/ 176313 h 6231137"/>
              <a:gd name="connsiteX18" fmla="*/ 11468484 w 12293200"/>
              <a:gd name="connsiteY18" fmla="*/ 107615 h 6231137"/>
              <a:gd name="connsiteX19" fmla="*/ 10438260 w 12293200"/>
              <a:gd name="connsiteY19" fmla="*/ 101059 h 6231137"/>
              <a:gd name="connsiteX20" fmla="*/ 7778825 w 12293200"/>
              <a:gd name="connsiteY20" fmla="*/ 75910 h 6231137"/>
              <a:gd name="connsiteX21" fmla="*/ 2071691 w 12293200"/>
              <a:gd name="connsiteY21" fmla="*/ 0 h 6231137"/>
              <a:gd name="connsiteX0" fmla="*/ 2071691 w 12288138"/>
              <a:gd name="connsiteY0" fmla="*/ 24998 h 6256135"/>
              <a:gd name="connsiteX1" fmla="*/ 483610 w 12288138"/>
              <a:gd name="connsiteY1" fmla="*/ 35759 h 6256135"/>
              <a:gd name="connsiteX2" fmla="*/ 36453 w 12288138"/>
              <a:gd name="connsiteY2" fmla="*/ 51519 h 6256135"/>
              <a:gd name="connsiteX3" fmla="*/ 36452 w 12288138"/>
              <a:gd name="connsiteY3" fmla="*/ 869883 h 6256135"/>
              <a:gd name="connsiteX4" fmla="*/ 17296 w 12288138"/>
              <a:gd name="connsiteY4" fmla="*/ 1394701 h 6256135"/>
              <a:gd name="connsiteX5" fmla="*/ 6679 w 12288138"/>
              <a:gd name="connsiteY5" fmla="*/ 4619906 h 6256135"/>
              <a:gd name="connsiteX6" fmla="*/ 89932 w 12288138"/>
              <a:gd name="connsiteY6" fmla="*/ 5966555 h 6256135"/>
              <a:gd name="connsiteX7" fmla="*/ 2768884 w 12288138"/>
              <a:gd name="connsiteY7" fmla="*/ 5954696 h 6256135"/>
              <a:gd name="connsiteX8" fmla="*/ 4422579 w 12288138"/>
              <a:gd name="connsiteY8" fmla="*/ 5933313 h 6256135"/>
              <a:gd name="connsiteX9" fmla="*/ 5393880 w 12288138"/>
              <a:gd name="connsiteY9" fmla="*/ 5949176 h 6256135"/>
              <a:gd name="connsiteX10" fmla="*/ 5877638 w 12288138"/>
              <a:gd name="connsiteY10" fmla="*/ 6256135 h 6256135"/>
              <a:gd name="connsiteX11" fmla="*/ 6150141 w 12288138"/>
              <a:gd name="connsiteY11" fmla="*/ 5933407 h 6256135"/>
              <a:gd name="connsiteX12" fmla="*/ 9277333 w 12288138"/>
              <a:gd name="connsiteY12" fmla="*/ 5936622 h 6256135"/>
              <a:gd name="connsiteX13" fmla="*/ 10186235 w 12288138"/>
              <a:gd name="connsiteY13" fmla="*/ 5939497 h 6256135"/>
              <a:gd name="connsiteX14" fmla="*/ 11106174 w 12288138"/>
              <a:gd name="connsiteY14" fmla="*/ 5947364 h 6256135"/>
              <a:gd name="connsiteX15" fmla="*/ 12264257 w 12288138"/>
              <a:gd name="connsiteY15" fmla="*/ 5946318 h 6256135"/>
              <a:gd name="connsiteX16" fmla="*/ 12242403 w 12288138"/>
              <a:gd name="connsiteY16" fmla="*/ 2646672 h 6256135"/>
              <a:gd name="connsiteX17" fmla="*/ 12233051 w 12288138"/>
              <a:gd name="connsiteY17" fmla="*/ 201311 h 6256135"/>
              <a:gd name="connsiteX18" fmla="*/ 11729726 w 12288138"/>
              <a:gd name="connsiteY18" fmla="*/ 132612 h 6256135"/>
              <a:gd name="connsiteX19" fmla="*/ 10438260 w 12288138"/>
              <a:gd name="connsiteY19" fmla="*/ 126057 h 6256135"/>
              <a:gd name="connsiteX20" fmla="*/ 7778825 w 12288138"/>
              <a:gd name="connsiteY20" fmla="*/ 100908 h 6256135"/>
              <a:gd name="connsiteX21" fmla="*/ 2071691 w 12288138"/>
              <a:gd name="connsiteY21" fmla="*/ 24998 h 6256135"/>
              <a:gd name="connsiteX0" fmla="*/ 2071691 w 12281699"/>
              <a:gd name="connsiteY0" fmla="*/ 0 h 6231137"/>
              <a:gd name="connsiteX1" fmla="*/ 483610 w 12281699"/>
              <a:gd name="connsiteY1" fmla="*/ 10761 h 6231137"/>
              <a:gd name="connsiteX2" fmla="*/ 36453 w 12281699"/>
              <a:gd name="connsiteY2" fmla="*/ 26521 h 6231137"/>
              <a:gd name="connsiteX3" fmla="*/ 36452 w 12281699"/>
              <a:gd name="connsiteY3" fmla="*/ 844885 h 6231137"/>
              <a:gd name="connsiteX4" fmla="*/ 17296 w 12281699"/>
              <a:gd name="connsiteY4" fmla="*/ 1369703 h 6231137"/>
              <a:gd name="connsiteX5" fmla="*/ 6679 w 12281699"/>
              <a:gd name="connsiteY5" fmla="*/ 4594908 h 6231137"/>
              <a:gd name="connsiteX6" fmla="*/ 89932 w 12281699"/>
              <a:gd name="connsiteY6" fmla="*/ 5941557 h 6231137"/>
              <a:gd name="connsiteX7" fmla="*/ 2768884 w 12281699"/>
              <a:gd name="connsiteY7" fmla="*/ 5929698 h 6231137"/>
              <a:gd name="connsiteX8" fmla="*/ 4422579 w 12281699"/>
              <a:gd name="connsiteY8" fmla="*/ 5908315 h 6231137"/>
              <a:gd name="connsiteX9" fmla="*/ 5393880 w 12281699"/>
              <a:gd name="connsiteY9" fmla="*/ 5924178 h 6231137"/>
              <a:gd name="connsiteX10" fmla="*/ 5877638 w 12281699"/>
              <a:gd name="connsiteY10" fmla="*/ 6231137 h 6231137"/>
              <a:gd name="connsiteX11" fmla="*/ 6150141 w 12281699"/>
              <a:gd name="connsiteY11" fmla="*/ 5908409 h 6231137"/>
              <a:gd name="connsiteX12" fmla="*/ 9277333 w 12281699"/>
              <a:gd name="connsiteY12" fmla="*/ 5911624 h 6231137"/>
              <a:gd name="connsiteX13" fmla="*/ 10186235 w 12281699"/>
              <a:gd name="connsiteY13" fmla="*/ 5914499 h 6231137"/>
              <a:gd name="connsiteX14" fmla="*/ 11106174 w 12281699"/>
              <a:gd name="connsiteY14" fmla="*/ 5922366 h 6231137"/>
              <a:gd name="connsiteX15" fmla="*/ 12264257 w 12281699"/>
              <a:gd name="connsiteY15" fmla="*/ 5921320 h 6231137"/>
              <a:gd name="connsiteX16" fmla="*/ 12242403 w 12281699"/>
              <a:gd name="connsiteY16" fmla="*/ 2621674 h 6231137"/>
              <a:gd name="connsiteX17" fmla="*/ 12233051 w 12281699"/>
              <a:gd name="connsiteY17" fmla="*/ 176313 h 6231137"/>
              <a:gd name="connsiteX18" fmla="*/ 11729726 w 12281699"/>
              <a:gd name="connsiteY18" fmla="*/ 107614 h 6231137"/>
              <a:gd name="connsiteX19" fmla="*/ 10438260 w 12281699"/>
              <a:gd name="connsiteY19" fmla="*/ 101059 h 6231137"/>
              <a:gd name="connsiteX20" fmla="*/ 7778825 w 12281699"/>
              <a:gd name="connsiteY20" fmla="*/ 75910 h 6231137"/>
              <a:gd name="connsiteX21" fmla="*/ 2071691 w 12281699"/>
              <a:gd name="connsiteY21" fmla="*/ 0 h 6231137"/>
              <a:gd name="connsiteX0" fmla="*/ 2071691 w 12281973"/>
              <a:gd name="connsiteY0" fmla="*/ 17107 h 6248244"/>
              <a:gd name="connsiteX1" fmla="*/ 483610 w 12281973"/>
              <a:gd name="connsiteY1" fmla="*/ 27868 h 6248244"/>
              <a:gd name="connsiteX2" fmla="*/ 36453 w 12281973"/>
              <a:gd name="connsiteY2" fmla="*/ 43628 h 6248244"/>
              <a:gd name="connsiteX3" fmla="*/ 36452 w 12281973"/>
              <a:gd name="connsiteY3" fmla="*/ 861992 h 6248244"/>
              <a:gd name="connsiteX4" fmla="*/ 17296 w 12281973"/>
              <a:gd name="connsiteY4" fmla="*/ 1386810 h 6248244"/>
              <a:gd name="connsiteX5" fmla="*/ 6679 w 12281973"/>
              <a:gd name="connsiteY5" fmla="*/ 4612015 h 6248244"/>
              <a:gd name="connsiteX6" fmla="*/ 89932 w 12281973"/>
              <a:gd name="connsiteY6" fmla="*/ 5958664 h 6248244"/>
              <a:gd name="connsiteX7" fmla="*/ 2768884 w 12281973"/>
              <a:gd name="connsiteY7" fmla="*/ 5946805 h 6248244"/>
              <a:gd name="connsiteX8" fmla="*/ 4422579 w 12281973"/>
              <a:gd name="connsiteY8" fmla="*/ 5925422 h 6248244"/>
              <a:gd name="connsiteX9" fmla="*/ 5393880 w 12281973"/>
              <a:gd name="connsiteY9" fmla="*/ 5941285 h 6248244"/>
              <a:gd name="connsiteX10" fmla="*/ 5877638 w 12281973"/>
              <a:gd name="connsiteY10" fmla="*/ 6248244 h 6248244"/>
              <a:gd name="connsiteX11" fmla="*/ 6150141 w 12281973"/>
              <a:gd name="connsiteY11" fmla="*/ 5925516 h 6248244"/>
              <a:gd name="connsiteX12" fmla="*/ 9277333 w 12281973"/>
              <a:gd name="connsiteY12" fmla="*/ 5928731 h 6248244"/>
              <a:gd name="connsiteX13" fmla="*/ 10186235 w 12281973"/>
              <a:gd name="connsiteY13" fmla="*/ 5931606 h 6248244"/>
              <a:gd name="connsiteX14" fmla="*/ 11106174 w 12281973"/>
              <a:gd name="connsiteY14" fmla="*/ 5939473 h 6248244"/>
              <a:gd name="connsiteX15" fmla="*/ 12264257 w 12281973"/>
              <a:gd name="connsiteY15" fmla="*/ 5938427 h 6248244"/>
              <a:gd name="connsiteX16" fmla="*/ 12242403 w 12281973"/>
              <a:gd name="connsiteY16" fmla="*/ 2638781 h 6248244"/>
              <a:gd name="connsiteX17" fmla="*/ 12233051 w 12281973"/>
              <a:gd name="connsiteY17" fmla="*/ 193420 h 6248244"/>
              <a:gd name="connsiteX18" fmla="*/ 11824723 w 12281973"/>
              <a:gd name="connsiteY18" fmla="*/ 146142 h 6248244"/>
              <a:gd name="connsiteX19" fmla="*/ 10438260 w 12281973"/>
              <a:gd name="connsiteY19" fmla="*/ 118166 h 6248244"/>
              <a:gd name="connsiteX20" fmla="*/ 7778825 w 12281973"/>
              <a:gd name="connsiteY20" fmla="*/ 93017 h 6248244"/>
              <a:gd name="connsiteX21" fmla="*/ 2071691 w 12281973"/>
              <a:gd name="connsiteY21" fmla="*/ 17107 h 6248244"/>
              <a:gd name="connsiteX0" fmla="*/ 2071691 w 12281973"/>
              <a:gd name="connsiteY0" fmla="*/ 19214 h 6250351"/>
              <a:gd name="connsiteX1" fmla="*/ 483610 w 12281973"/>
              <a:gd name="connsiteY1" fmla="*/ 29975 h 6250351"/>
              <a:gd name="connsiteX2" fmla="*/ 36453 w 12281973"/>
              <a:gd name="connsiteY2" fmla="*/ 45735 h 6250351"/>
              <a:gd name="connsiteX3" fmla="*/ 36452 w 12281973"/>
              <a:gd name="connsiteY3" fmla="*/ 864099 h 6250351"/>
              <a:gd name="connsiteX4" fmla="*/ 17296 w 12281973"/>
              <a:gd name="connsiteY4" fmla="*/ 1388917 h 6250351"/>
              <a:gd name="connsiteX5" fmla="*/ 6679 w 12281973"/>
              <a:gd name="connsiteY5" fmla="*/ 4614122 h 6250351"/>
              <a:gd name="connsiteX6" fmla="*/ 89932 w 12281973"/>
              <a:gd name="connsiteY6" fmla="*/ 5960771 h 6250351"/>
              <a:gd name="connsiteX7" fmla="*/ 2768884 w 12281973"/>
              <a:gd name="connsiteY7" fmla="*/ 5948912 h 6250351"/>
              <a:gd name="connsiteX8" fmla="*/ 4422579 w 12281973"/>
              <a:gd name="connsiteY8" fmla="*/ 5927529 h 6250351"/>
              <a:gd name="connsiteX9" fmla="*/ 5393880 w 12281973"/>
              <a:gd name="connsiteY9" fmla="*/ 5943392 h 6250351"/>
              <a:gd name="connsiteX10" fmla="*/ 5877638 w 12281973"/>
              <a:gd name="connsiteY10" fmla="*/ 6250351 h 6250351"/>
              <a:gd name="connsiteX11" fmla="*/ 6150141 w 12281973"/>
              <a:gd name="connsiteY11" fmla="*/ 5927623 h 6250351"/>
              <a:gd name="connsiteX12" fmla="*/ 9277333 w 12281973"/>
              <a:gd name="connsiteY12" fmla="*/ 5930838 h 6250351"/>
              <a:gd name="connsiteX13" fmla="*/ 10186235 w 12281973"/>
              <a:gd name="connsiteY13" fmla="*/ 5933713 h 6250351"/>
              <a:gd name="connsiteX14" fmla="*/ 11106174 w 12281973"/>
              <a:gd name="connsiteY14" fmla="*/ 5941580 h 6250351"/>
              <a:gd name="connsiteX15" fmla="*/ 12264257 w 12281973"/>
              <a:gd name="connsiteY15" fmla="*/ 5940534 h 6250351"/>
              <a:gd name="connsiteX16" fmla="*/ 12242403 w 12281973"/>
              <a:gd name="connsiteY16" fmla="*/ 2640888 h 6250351"/>
              <a:gd name="connsiteX17" fmla="*/ 12233051 w 12281973"/>
              <a:gd name="connsiteY17" fmla="*/ 195527 h 6250351"/>
              <a:gd name="connsiteX18" fmla="*/ 11824723 w 12281973"/>
              <a:gd name="connsiteY18" fmla="*/ 148249 h 6250351"/>
              <a:gd name="connsiteX19" fmla="*/ 10295765 w 12281973"/>
              <a:gd name="connsiteY19" fmla="*/ 141693 h 6250351"/>
              <a:gd name="connsiteX20" fmla="*/ 7778825 w 12281973"/>
              <a:gd name="connsiteY20" fmla="*/ 95124 h 6250351"/>
              <a:gd name="connsiteX21" fmla="*/ 2071691 w 12281973"/>
              <a:gd name="connsiteY21" fmla="*/ 19214 h 6250351"/>
              <a:gd name="connsiteX0" fmla="*/ 2071691 w 12322325"/>
              <a:gd name="connsiteY0" fmla="*/ 0 h 6231137"/>
              <a:gd name="connsiteX1" fmla="*/ 483610 w 12322325"/>
              <a:gd name="connsiteY1" fmla="*/ 10761 h 6231137"/>
              <a:gd name="connsiteX2" fmla="*/ 36453 w 12322325"/>
              <a:gd name="connsiteY2" fmla="*/ 26521 h 6231137"/>
              <a:gd name="connsiteX3" fmla="*/ 36452 w 12322325"/>
              <a:gd name="connsiteY3" fmla="*/ 844885 h 6231137"/>
              <a:gd name="connsiteX4" fmla="*/ 17296 w 12322325"/>
              <a:gd name="connsiteY4" fmla="*/ 1369703 h 6231137"/>
              <a:gd name="connsiteX5" fmla="*/ 6679 w 12322325"/>
              <a:gd name="connsiteY5" fmla="*/ 4594908 h 6231137"/>
              <a:gd name="connsiteX6" fmla="*/ 89932 w 12322325"/>
              <a:gd name="connsiteY6" fmla="*/ 5941557 h 6231137"/>
              <a:gd name="connsiteX7" fmla="*/ 2768884 w 12322325"/>
              <a:gd name="connsiteY7" fmla="*/ 5929698 h 6231137"/>
              <a:gd name="connsiteX8" fmla="*/ 4422579 w 12322325"/>
              <a:gd name="connsiteY8" fmla="*/ 5908315 h 6231137"/>
              <a:gd name="connsiteX9" fmla="*/ 5393880 w 12322325"/>
              <a:gd name="connsiteY9" fmla="*/ 5924178 h 6231137"/>
              <a:gd name="connsiteX10" fmla="*/ 5877638 w 12322325"/>
              <a:gd name="connsiteY10" fmla="*/ 6231137 h 6231137"/>
              <a:gd name="connsiteX11" fmla="*/ 6150141 w 12322325"/>
              <a:gd name="connsiteY11" fmla="*/ 5908409 h 6231137"/>
              <a:gd name="connsiteX12" fmla="*/ 9277333 w 12322325"/>
              <a:gd name="connsiteY12" fmla="*/ 5911624 h 6231137"/>
              <a:gd name="connsiteX13" fmla="*/ 10186235 w 12322325"/>
              <a:gd name="connsiteY13" fmla="*/ 5914499 h 6231137"/>
              <a:gd name="connsiteX14" fmla="*/ 11106174 w 12322325"/>
              <a:gd name="connsiteY14" fmla="*/ 5922366 h 6231137"/>
              <a:gd name="connsiteX15" fmla="*/ 12264257 w 12322325"/>
              <a:gd name="connsiteY15" fmla="*/ 5921320 h 6231137"/>
              <a:gd name="connsiteX16" fmla="*/ 12242403 w 12322325"/>
              <a:gd name="connsiteY16" fmla="*/ 2621674 h 6231137"/>
              <a:gd name="connsiteX17" fmla="*/ 12233051 w 12322325"/>
              <a:gd name="connsiteY17" fmla="*/ 176313 h 6231137"/>
              <a:gd name="connsiteX18" fmla="*/ 11824723 w 12322325"/>
              <a:gd name="connsiteY18" fmla="*/ 129035 h 6231137"/>
              <a:gd name="connsiteX19" fmla="*/ 10295765 w 12322325"/>
              <a:gd name="connsiteY19" fmla="*/ 122479 h 6231137"/>
              <a:gd name="connsiteX20" fmla="*/ 7778825 w 12322325"/>
              <a:gd name="connsiteY20" fmla="*/ 75910 h 6231137"/>
              <a:gd name="connsiteX21" fmla="*/ 2071691 w 12322325"/>
              <a:gd name="connsiteY21" fmla="*/ 0 h 6231137"/>
              <a:gd name="connsiteX0" fmla="*/ 2071691 w 12275492"/>
              <a:gd name="connsiteY0" fmla="*/ 0 h 6231137"/>
              <a:gd name="connsiteX1" fmla="*/ 483610 w 12275492"/>
              <a:gd name="connsiteY1" fmla="*/ 10761 h 6231137"/>
              <a:gd name="connsiteX2" fmla="*/ 36453 w 12275492"/>
              <a:gd name="connsiteY2" fmla="*/ 26521 h 6231137"/>
              <a:gd name="connsiteX3" fmla="*/ 36452 w 12275492"/>
              <a:gd name="connsiteY3" fmla="*/ 844885 h 6231137"/>
              <a:gd name="connsiteX4" fmla="*/ 17296 w 12275492"/>
              <a:gd name="connsiteY4" fmla="*/ 1369703 h 6231137"/>
              <a:gd name="connsiteX5" fmla="*/ 6679 w 12275492"/>
              <a:gd name="connsiteY5" fmla="*/ 4594908 h 6231137"/>
              <a:gd name="connsiteX6" fmla="*/ 89932 w 12275492"/>
              <a:gd name="connsiteY6" fmla="*/ 5941557 h 6231137"/>
              <a:gd name="connsiteX7" fmla="*/ 2768884 w 12275492"/>
              <a:gd name="connsiteY7" fmla="*/ 5929698 h 6231137"/>
              <a:gd name="connsiteX8" fmla="*/ 4422579 w 12275492"/>
              <a:gd name="connsiteY8" fmla="*/ 5908315 h 6231137"/>
              <a:gd name="connsiteX9" fmla="*/ 5393880 w 12275492"/>
              <a:gd name="connsiteY9" fmla="*/ 5924178 h 6231137"/>
              <a:gd name="connsiteX10" fmla="*/ 5877638 w 12275492"/>
              <a:gd name="connsiteY10" fmla="*/ 6231137 h 6231137"/>
              <a:gd name="connsiteX11" fmla="*/ 6150141 w 12275492"/>
              <a:gd name="connsiteY11" fmla="*/ 5908409 h 6231137"/>
              <a:gd name="connsiteX12" fmla="*/ 9277333 w 12275492"/>
              <a:gd name="connsiteY12" fmla="*/ 5911624 h 6231137"/>
              <a:gd name="connsiteX13" fmla="*/ 10186235 w 12275492"/>
              <a:gd name="connsiteY13" fmla="*/ 5914499 h 6231137"/>
              <a:gd name="connsiteX14" fmla="*/ 11106174 w 12275492"/>
              <a:gd name="connsiteY14" fmla="*/ 5922366 h 6231137"/>
              <a:gd name="connsiteX15" fmla="*/ 12264257 w 12275492"/>
              <a:gd name="connsiteY15" fmla="*/ 5921320 h 6231137"/>
              <a:gd name="connsiteX16" fmla="*/ 12242403 w 12275492"/>
              <a:gd name="connsiteY16" fmla="*/ 2621674 h 6231137"/>
              <a:gd name="connsiteX17" fmla="*/ 12233051 w 12275492"/>
              <a:gd name="connsiteY17" fmla="*/ 176313 h 6231137"/>
              <a:gd name="connsiteX18" fmla="*/ 11824723 w 12275492"/>
              <a:gd name="connsiteY18" fmla="*/ 129035 h 6231137"/>
              <a:gd name="connsiteX19" fmla="*/ 10295765 w 12275492"/>
              <a:gd name="connsiteY19" fmla="*/ 122479 h 6231137"/>
              <a:gd name="connsiteX20" fmla="*/ 7778825 w 12275492"/>
              <a:gd name="connsiteY20" fmla="*/ 75910 h 6231137"/>
              <a:gd name="connsiteX21" fmla="*/ 2071691 w 12275492"/>
              <a:gd name="connsiteY21" fmla="*/ 0 h 6231137"/>
              <a:gd name="connsiteX0" fmla="*/ 2071691 w 12313887"/>
              <a:gd name="connsiteY0" fmla="*/ 20004 h 6251141"/>
              <a:gd name="connsiteX1" fmla="*/ 483610 w 12313887"/>
              <a:gd name="connsiteY1" fmla="*/ 30765 h 6251141"/>
              <a:gd name="connsiteX2" fmla="*/ 36453 w 12313887"/>
              <a:gd name="connsiteY2" fmla="*/ 46525 h 6251141"/>
              <a:gd name="connsiteX3" fmla="*/ 36452 w 12313887"/>
              <a:gd name="connsiteY3" fmla="*/ 864889 h 6251141"/>
              <a:gd name="connsiteX4" fmla="*/ 17296 w 12313887"/>
              <a:gd name="connsiteY4" fmla="*/ 1389707 h 6251141"/>
              <a:gd name="connsiteX5" fmla="*/ 6679 w 12313887"/>
              <a:gd name="connsiteY5" fmla="*/ 4614912 h 6251141"/>
              <a:gd name="connsiteX6" fmla="*/ 89932 w 12313887"/>
              <a:gd name="connsiteY6" fmla="*/ 5961561 h 6251141"/>
              <a:gd name="connsiteX7" fmla="*/ 2768884 w 12313887"/>
              <a:gd name="connsiteY7" fmla="*/ 5949702 h 6251141"/>
              <a:gd name="connsiteX8" fmla="*/ 4422579 w 12313887"/>
              <a:gd name="connsiteY8" fmla="*/ 5928319 h 6251141"/>
              <a:gd name="connsiteX9" fmla="*/ 5393880 w 12313887"/>
              <a:gd name="connsiteY9" fmla="*/ 5944182 h 6251141"/>
              <a:gd name="connsiteX10" fmla="*/ 5877638 w 12313887"/>
              <a:gd name="connsiteY10" fmla="*/ 6251141 h 6251141"/>
              <a:gd name="connsiteX11" fmla="*/ 6150141 w 12313887"/>
              <a:gd name="connsiteY11" fmla="*/ 5928413 h 6251141"/>
              <a:gd name="connsiteX12" fmla="*/ 9277333 w 12313887"/>
              <a:gd name="connsiteY12" fmla="*/ 5931628 h 6251141"/>
              <a:gd name="connsiteX13" fmla="*/ 10186235 w 12313887"/>
              <a:gd name="connsiteY13" fmla="*/ 5934503 h 6251141"/>
              <a:gd name="connsiteX14" fmla="*/ 11106174 w 12313887"/>
              <a:gd name="connsiteY14" fmla="*/ 5942370 h 6251141"/>
              <a:gd name="connsiteX15" fmla="*/ 12264257 w 12313887"/>
              <a:gd name="connsiteY15" fmla="*/ 5941324 h 6251141"/>
              <a:gd name="connsiteX16" fmla="*/ 12289901 w 12313887"/>
              <a:gd name="connsiteY16" fmla="*/ 2652389 h 6251141"/>
              <a:gd name="connsiteX17" fmla="*/ 12233051 w 12313887"/>
              <a:gd name="connsiteY17" fmla="*/ 196317 h 6251141"/>
              <a:gd name="connsiteX18" fmla="*/ 11824723 w 12313887"/>
              <a:gd name="connsiteY18" fmla="*/ 149039 h 6251141"/>
              <a:gd name="connsiteX19" fmla="*/ 10295765 w 12313887"/>
              <a:gd name="connsiteY19" fmla="*/ 142483 h 6251141"/>
              <a:gd name="connsiteX20" fmla="*/ 7778825 w 12313887"/>
              <a:gd name="connsiteY20" fmla="*/ 95914 h 6251141"/>
              <a:gd name="connsiteX21" fmla="*/ 2071691 w 12313887"/>
              <a:gd name="connsiteY21" fmla="*/ 20004 h 6251141"/>
              <a:gd name="connsiteX0" fmla="*/ 2071691 w 12332516"/>
              <a:gd name="connsiteY0" fmla="*/ 20004 h 6251141"/>
              <a:gd name="connsiteX1" fmla="*/ 483610 w 12332516"/>
              <a:gd name="connsiteY1" fmla="*/ 30765 h 6251141"/>
              <a:gd name="connsiteX2" fmla="*/ 36453 w 12332516"/>
              <a:gd name="connsiteY2" fmla="*/ 46525 h 6251141"/>
              <a:gd name="connsiteX3" fmla="*/ 36452 w 12332516"/>
              <a:gd name="connsiteY3" fmla="*/ 864889 h 6251141"/>
              <a:gd name="connsiteX4" fmla="*/ 17296 w 12332516"/>
              <a:gd name="connsiteY4" fmla="*/ 1389707 h 6251141"/>
              <a:gd name="connsiteX5" fmla="*/ 6679 w 12332516"/>
              <a:gd name="connsiteY5" fmla="*/ 4614912 h 6251141"/>
              <a:gd name="connsiteX6" fmla="*/ 89932 w 12332516"/>
              <a:gd name="connsiteY6" fmla="*/ 5961561 h 6251141"/>
              <a:gd name="connsiteX7" fmla="*/ 2768884 w 12332516"/>
              <a:gd name="connsiteY7" fmla="*/ 5949702 h 6251141"/>
              <a:gd name="connsiteX8" fmla="*/ 4422579 w 12332516"/>
              <a:gd name="connsiteY8" fmla="*/ 5928319 h 6251141"/>
              <a:gd name="connsiteX9" fmla="*/ 5393880 w 12332516"/>
              <a:gd name="connsiteY9" fmla="*/ 5944182 h 6251141"/>
              <a:gd name="connsiteX10" fmla="*/ 5877638 w 12332516"/>
              <a:gd name="connsiteY10" fmla="*/ 6251141 h 6251141"/>
              <a:gd name="connsiteX11" fmla="*/ 6150141 w 12332516"/>
              <a:gd name="connsiteY11" fmla="*/ 5928413 h 6251141"/>
              <a:gd name="connsiteX12" fmla="*/ 9277333 w 12332516"/>
              <a:gd name="connsiteY12" fmla="*/ 5931628 h 6251141"/>
              <a:gd name="connsiteX13" fmla="*/ 10186235 w 12332516"/>
              <a:gd name="connsiteY13" fmla="*/ 5934503 h 6251141"/>
              <a:gd name="connsiteX14" fmla="*/ 11106174 w 12332516"/>
              <a:gd name="connsiteY14" fmla="*/ 5942370 h 6251141"/>
              <a:gd name="connsiteX15" fmla="*/ 12264257 w 12332516"/>
              <a:gd name="connsiteY15" fmla="*/ 5941324 h 6251141"/>
              <a:gd name="connsiteX16" fmla="*/ 12289901 w 12332516"/>
              <a:gd name="connsiteY16" fmla="*/ 2652389 h 6251141"/>
              <a:gd name="connsiteX17" fmla="*/ 12280552 w 12332516"/>
              <a:gd name="connsiteY17" fmla="*/ 196317 h 6251141"/>
              <a:gd name="connsiteX18" fmla="*/ 11824723 w 12332516"/>
              <a:gd name="connsiteY18" fmla="*/ 149039 h 6251141"/>
              <a:gd name="connsiteX19" fmla="*/ 10295765 w 12332516"/>
              <a:gd name="connsiteY19" fmla="*/ 142483 h 6251141"/>
              <a:gd name="connsiteX20" fmla="*/ 7778825 w 12332516"/>
              <a:gd name="connsiteY20" fmla="*/ 95914 h 6251141"/>
              <a:gd name="connsiteX21" fmla="*/ 2071691 w 12332516"/>
              <a:gd name="connsiteY21" fmla="*/ 20004 h 6251141"/>
              <a:gd name="connsiteX0" fmla="*/ 2071691 w 12322347"/>
              <a:gd name="connsiteY0" fmla="*/ 0 h 6231137"/>
              <a:gd name="connsiteX1" fmla="*/ 483610 w 12322347"/>
              <a:gd name="connsiteY1" fmla="*/ 10761 h 6231137"/>
              <a:gd name="connsiteX2" fmla="*/ 36453 w 12322347"/>
              <a:gd name="connsiteY2" fmla="*/ 2652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483610 w 12322347"/>
              <a:gd name="connsiteY1" fmla="*/ 10761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071691 w 12322347"/>
              <a:gd name="connsiteY0" fmla="*/ 0 h 6231137"/>
              <a:gd name="connsiteX1" fmla="*/ 578608 w 12322347"/>
              <a:gd name="connsiteY1" fmla="*/ 42448 h 6231137"/>
              <a:gd name="connsiteX2" fmla="*/ 36453 w 12322347"/>
              <a:gd name="connsiteY2" fmla="*/ 68771 h 6231137"/>
              <a:gd name="connsiteX3" fmla="*/ 36452 w 12322347"/>
              <a:gd name="connsiteY3" fmla="*/ 844885 h 6231137"/>
              <a:gd name="connsiteX4" fmla="*/ 17296 w 12322347"/>
              <a:gd name="connsiteY4" fmla="*/ 1369703 h 6231137"/>
              <a:gd name="connsiteX5" fmla="*/ 6679 w 12322347"/>
              <a:gd name="connsiteY5" fmla="*/ 4594908 h 6231137"/>
              <a:gd name="connsiteX6" fmla="*/ 89932 w 12322347"/>
              <a:gd name="connsiteY6" fmla="*/ 5941557 h 6231137"/>
              <a:gd name="connsiteX7" fmla="*/ 2768884 w 12322347"/>
              <a:gd name="connsiteY7" fmla="*/ 5929698 h 6231137"/>
              <a:gd name="connsiteX8" fmla="*/ 4422579 w 12322347"/>
              <a:gd name="connsiteY8" fmla="*/ 5908315 h 6231137"/>
              <a:gd name="connsiteX9" fmla="*/ 5393880 w 12322347"/>
              <a:gd name="connsiteY9" fmla="*/ 5924178 h 6231137"/>
              <a:gd name="connsiteX10" fmla="*/ 5877638 w 12322347"/>
              <a:gd name="connsiteY10" fmla="*/ 6231137 h 6231137"/>
              <a:gd name="connsiteX11" fmla="*/ 6150141 w 12322347"/>
              <a:gd name="connsiteY11" fmla="*/ 5908409 h 6231137"/>
              <a:gd name="connsiteX12" fmla="*/ 9277333 w 12322347"/>
              <a:gd name="connsiteY12" fmla="*/ 5911624 h 6231137"/>
              <a:gd name="connsiteX13" fmla="*/ 10186235 w 12322347"/>
              <a:gd name="connsiteY13" fmla="*/ 5914499 h 6231137"/>
              <a:gd name="connsiteX14" fmla="*/ 11106174 w 12322347"/>
              <a:gd name="connsiteY14" fmla="*/ 5922366 h 6231137"/>
              <a:gd name="connsiteX15" fmla="*/ 12264257 w 12322347"/>
              <a:gd name="connsiteY15" fmla="*/ 5921320 h 6231137"/>
              <a:gd name="connsiteX16" fmla="*/ 12289901 w 12322347"/>
              <a:gd name="connsiteY16" fmla="*/ 2632385 h 6231137"/>
              <a:gd name="connsiteX17" fmla="*/ 12280552 w 12322347"/>
              <a:gd name="connsiteY17" fmla="*/ 176313 h 6231137"/>
              <a:gd name="connsiteX18" fmla="*/ 11824723 w 12322347"/>
              <a:gd name="connsiteY18" fmla="*/ 129035 h 6231137"/>
              <a:gd name="connsiteX19" fmla="*/ 10295765 w 12322347"/>
              <a:gd name="connsiteY19" fmla="*/ 122479 h 6231137"/>
              <a:gd name="connsiteX20" fmla="*/ 7778825 w 12322347"/>
              <a:gd name="connsiteY20" fmla="*/ 75910 h 6231137"/>
              <a:gd name="connsiteX21" fmla="*/ 2071691 w 12322347"/>
              <a:gd name="connsiteY21" fmla="*/ 0 h 6231137"/>
              <a:gd name="connsiteX0" fmla="*/ 2261685 w 12322347"/>
              <a:gd name="connsiteY0" fmla="*/ 10365 h 6188689"/>
              <a:gd name="connsiteX1" fmla="*/ 578608 w 12322347"/>
              <a:gd name="connsiteY1" fmla="*/ 0 h 6188689"/>
              <a:gd name="connsiteX2" fmla="*/ 36453 w 12322347"/>
              <a:gd name="connsiteY2" fmla="*/ 26323 h 6188689"/>
              <a:gd name="connsiteX3" fmla="*/ 36452 w 12322347"/>
              <a:gd name="connsiteY3" fmla="*/ 802437 h 6188689"/>
              <a:gd name="connsiteX4" fmla="*/ 17296 w 12322347"/>
              <a:gd name="connsiteY4" fmla="*/ 1327255 h 6188689"/>
              <a:gd name="connsiteX5" fmla="*/ 6679 w 12322347"/>
              <a:gd name="connsiteY5" fmla="*/ 4552460 h 6188689"/>
              <a:gd name="connsiteX6" fmla="*/ 89932 w 12322347"/>
              <a:gd name="connsiteY6" fmla="*/ 5899109 h 6188689"/>
              <a:gd name="connsiteX7" fmla="*/ 2768884 w 12322347"/>
              <a:gd name="connsiteY7" fmla="*/ 5887250 h 6188689"/>
              <a:gd name="connsiteX8" fmla="*/ 4422579 w 12322347"/>
              <a:gd name="connsiteY8" fmla="*/ 5865867 h 6188689"/>
              <a:gd name="connsiteX9" fmla="*/ 5393880 w 12322347"/>
              <a:gd name="connsiteY9" fmla="*/ 5881730 h 6188689"/>
              <a:gd name="connsiteX10" fmla="*/ 5877638 w 12322347"/>
              <a:gd name="connsiteY10" fmla="*/ 6188689 h 6188689"/>
              <a:gd name="connsiteX11" fmla="*/ 6150141 w 12322347"/>
              <a:gd name="connsiteY11" fmla="*/ 5865961 h 6188689"/>
              <a:gd name="connsiteX12" fmla="*/ 9277333 w 12322347"/>
              <a:gd name="connsiteY12" fmla="*/ 5869176 h 6188689"/>
              <a:gd name="connsiteX13" fmla="*/ 10186235 w 12322347"/>
              <a:gd name="connsiteY13" fmla="*/ 5872051 h 6188689"/>
              <a:gd name="connsiteX14" fmla="*/ 11106174 w 12322347"/>
              <a:gd name="connsiteY14" fmla="*/ 5879918 h 6188689"/>
              <a:gd name="connsiteX15" fmla="*/ 12264257 w 12322347"/>
              <a:gd name="connsiteY15" fmla="*/ 5878872 h 6188689"/>
              <a:gd name="connsiteX16" fmla="*/ 12289901 w 12322347"/>
              <a:gd name="connsiteY16" fmla="*/ 2589937 h 6188689"/>
              <a:gd name="connsiteX17" fmla="*/ 12280552 w 12322347"/>
              <a:gd name="connsiteY17" fmla="*/ 133865 h 6188689"/>
              <a:gd name="connsiteX18" fmla="*/ 11824723 w 12322347"/>
              <a:gd name="connsiteY18" fmla="*/ 86587 h 6188689"/>
              <a:gd name="connsiteX19" fmla="*/ 10295765 w 12322347"/>
              <a:gd name="connsiteY19" fmla="*/ 80031 h 6188689"/>
              <a:gd name="connsiteX20" fmla="*/ 7778825 w 12322347"/>
              <a:gd name="connsiteY20" fmla="*/ 33462 h 6188689"/>
              <a:gd name="connsiteX21" fmla="*/ 2261685 w 12322347"/>
              <a:gd name="connsiteY21" fmla="*/ 10365 h 6188689"/>
              <a:gd name="connsiteX0" fmla="*/ 2261685 w 12322347"/>
              <a:gd name="connsiteY0" fmla="*/ 0 h 6178324"/>
              <a:gd name="connsiteX1" fmla="*/ 816102 w 12322347"/>
              <a:gd name="connsiteY1" fmla="*/ 10760 h 6178324"/>
              <a:gd name="connsiteX2" fmla="*/ 36453 w 12322347"/>
              <a:gd name="connsiteY2" fmla="*/ 15958 h 6178324"/>
              <a:gd name="connsiteX3" fmla="*/ 36452 w 12322347"/>
              <a:gd name="connsiteY3" fmla="*/ 792072 h 6178324"/>
              <a:gd name="connsiteX4" fmla="*/ 17296 w 12322347"/>
              <a:gd name="connsiteY4" fmla="*/ 1316890 h 6178324"/>
              <a:gd name="connsiteX5" fmla="*/ 6679 w 12322347"/>
              <a:gd name="connsiteY5" fmla="*/ 4542095 h 6178324"/>
              <a:gd name="connsiteX6" fmla="*/ 89932 w 12322347"/>
              <a:gd name="connsiteY6" fmla="*/ 5888744 h 6178324"/>
              <a:gd name="connsiteX7" fmla="*/ 2768884 w 12322347"/>
              <a:gd name="connsiteY7" fmla="*/ 5876885 h 6178324"/>
              <a:gd name="connsiteX8" fmla="*/ 4422579 w 12322347"/>
              <a:gd name="connsiteY8" fmla="*/ 5855502 h 6178324"/>
              <a:gd name="connsiteX9" fmla="*/ 5393880 w 12322347"/>
              <a:gd name="connsiteY9" fmla="*/ 5871365 h 6178324"/>
              <a:gd name="connsiteX10" fmla="*/ 5877638 w 12322347"/>
              <a:gd name="connsiteY10" fmla="*/ 6178324 h 6178324"/>
              <a:gd name="connsiteX11" fmla="*/ 6150141 w 12322347"/>
              <a:gd name="connsiteY11" fmla="*/ 5855596 h 6178324"/>
              <a:gd name="connsiteX12" fmla="*/ 9277333 w 12322347"/>
              <a:gd name="connsiteY12" fmla="*/ 5858811 h 6178324"/>
              <a:gd name="connsiteX13" fmla="*/ 10186235 w 12322347"/>
              <a:gd name="connsiteY13" fmla="*/ 5861686 h 6178324"/>
              <a:gd name="connsiteX14" fmla="*/ 11106174 w 12322347"/>
              <a:gd name="connsiteY14" fmla="*/ 5869553 h 6178324"/>
              <a:gd name="connsiteX15" fmla="*/ 12264257 w 12322347"/>
              <a:gd name="connsiteY15" fmla="*/ 5868507 h 6178324"/>
              <a:gd name="connsiteX16" fmla="*/ 12289901 w 12322347"/>
              <a:gd name="connsiteY16" fmla="*/ 2579572 h 6178324"/>
              <a:gd name="connsiteX17" fmla="*/ 12280552 w 12322347"/>
              <a:gd name="connsiteY17" fmla="*/ 123500 h 6178324"/>
              <a:gd name="connsiteX18" fmla="*/ 11824723 w 12322347"/>
              <a:gd name="connsiteY18" fmla="*/ 76222 h 6178324"/>
              <a:gd name="connsiteX19" fmla="*/ 10295765 w 12322347"/>
              <a:gd name="connsiteY19" fmla="*/ 69666 h 6178324"/>
              <a:gd name="connsiteX20" fmla="*/ 7778825 w 12322347"/>
              <a:gd name="connsiteY20" fmla="*/ 23097 h 6178324"/>
              <a:gd name="connsiteX21" fmla="*/ 2261685 w 12322347"/>
              <a:gd name="connsiteY21" fmla="*/ 0 h 617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322347" h="6178324">
                <a:moveTo>
                  <a:pt x="2261685" y="0"/>
                </a:moveTo>
                <a:lnTo>
                  <a:pt x="816102" y="10760"/>
                </a:lnTo>
                <a:lnTo>
                  <a:pt x="36453" y="15958"/>
                </a:lnTo>
                <a:cubicBezTo>
                  <a:pt x="36453" y="288746"/>
                  <a:pt x="36452" y="519284"/>
                  <a:pt x="36452" y="792072"/>
                </a:cubicBezTo>
                <a:cubicBezTo>
                  <a:pt x="37984" y="902748"/>
                  <a:pt x="15764" y="1206214"/>
                  <a:pt x="17296" y="1316890"/>
                </a:cubicBezTo>
                <a:cubicBezTo>
                  <a:pt x="32125" y="1752674"/>
                  <a:pt x="-17301" y="3705146"/>
                  <a:pt x="6679" y="4542095"/>
                </a:cubicBezTo>
                <a:cubicBezTo>
                  <a:pt x="46570" y="5225386"/>
                  <a:pt x="-51265" y="5916324"/>
                  <a:pt x="89932" y="5888744"/>
                </a:cubicBezTo>
                <a:cubicBezTo>
                  <a:pt x="879263" y="5903089"/>
                  <a:pt x="1955065" y="5877266"/>
                  <a:pt x="2768884" y="5876885"/>
                </a:cubicBezTo>
                <a:lnTo>
                  <a:pt x="4422579" y="5855502"/>
                </a:lnTo>
                <a:lnTo>
                  <a:pt x="5393880" y="5871365"/>
                </a:lnTo>
                <a:cubicBezTo>
                  <a:pt x="5664089" y="6007274"/>
                  <a:pt x="5704024" y="6065354"/>
                  <a:pt x="5877638" y="6178324"/>
                </a:cubicBezTo>
                <a:cubicBezTo>
                  <a:pt x="5954187" y="6102215"/>
                  <a:pt x="6049125" y="5996227"/>
                  <a:pt x="6150141" y="5855596"/>
                </a:cubicBezTo>
                <a:cubicBezTo>
                  <a:pt x="6237130" y="5852856"/>
                  <a:pt x="8916121" y="5865726"/>
                  <a:pt x="9277333" y="5858811"/>
                </a:cubicBezTo>
                <a:lnTo>
                  <a:pt x="10186235" y="5861686"/>
                </a:lnTo>
                <a:lnTo>
                  <a:pt x="11106174" y="5869553"/>
                </a:lnTo>
                <a:cubicBezTo>
                  <a:pt x="11463837" y="5859889"/>
                  <a:pt x="12237326" y="5912260"/>
                  <a:pt x="12264257" y="5868507"/>
                </a:cubicBezTo>
                <a:cubicBezTo>
                  <a:pt x="12302700" y="5662987"/>
                  <a:pt x="12276557" y="4364873"/>
                  <a:pt x="12289901" y="2579572"/>
                </a:cubicBezTo>
                <a:cubicBezTo>
                  <a:pt x="12338262" y="1498304"/>
                  <a:pt x="12330432" y="544926"/>
                  <a:pt x="12280552" y="123500"/>
                </a:cubicBezTo>
                <a:cubicBezTo>
                  <a:pt x="12274271" y="70433"/>
                  <a:pt x="12155521" y="85194"/>
                  <a:pt x="11824723" y="76222"/>
                </a:cubicBezTo>
                <a:cubicBezTo>
                  <a:pt x="11493925" y="67250"/>
                  <a:pt x="10495817" y="85585"/>
                  <a:pt x="10295765" y="69666"/>
                </a:cubicBezTo>
                <a:lnTo>
                  <a:pt x="7778825" y="23097"/>
                </a:lnTo>
                <a:lnTo>
                  <a:pt x="2261685" y="0"/>
                </a:lnTo>
                <a:close/>
              </a:path>
            </a:pathLst>
          </a:custGeom>
          <a:noFill/>
          <a:ln w="19050" cap="flat">
            <a:solidFill>
              <a:schemeClr val="tx1"/>
            </a:solidFill>
            <a:prstDash val="solid"/>
            <a:miter/>
          </a:ln>
        </p:spPr>
        <p:txBody>
          <a:bodyPr wrap="square" rtlCol="0" anchor="ctr">
            <a:noAutofit/>
          </a:bodyPr>
          <a:lstStyle/>
          <a:p>
            <a:endParaRPr lang="en-US"/>
          </a:p>
        </p:txBody>
      </p:sp>
    </p:spTree>
    <p:extLst>
      <p:ext uri="{BB962C8B-B14F-4D97-AF65-F5344CB8AC3E}">
        <p14:creationId xmlns:p14="http://schemas.microsoft.com/office/powerpoint/2010/main" val="14134266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2" name="Freeform: Shape 11">
            <a:extLst>
              <a:ext uri="{FF2B5EF4-FFF2-40B4-BE49-F238E27FC236}">
                <a16:creationId xmlns:a16="http://schemas.microsoft.com/office/drawing/2014/main" id="{96A35EAA-ED80-4FF1-942C-82B1D483AF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33683" flipH="1">
            <a:off x="977627" y="481134"/>
            <a:ext cx="9378187" cy="5238589"/>
          </a:xfrm>
          <a:custGeom>
            <a:avLst/>
            <a:gdLst/>
            <a:ahLst/>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solidFill>
            <a:schemeClr val="bg1"/>
          </a:solidFill>
          <a:ln w="19050" cap="flat">
            <a:noFill/>
            <a:prstDash val="solid"/>
            <a:miter/>
          </a:ln>
        </p:spPr>
        <p:txBody>
          <a:bodyPr rtlCol="0" anchor="ctr"/>
          <a:lstStyle/>
          <a:p>
            <a:endParaRPr lang="en-US"/>
          </a:p>
        </p:txBody>
      </p:sp>
      <p:sp>
        <p:nvSpPr>
          <p:cNvPr id="14" name="Freeform: Shape 13">
            <a:extLst>
              <a:ext uri="{FF2B5EF4-FFF2-40B4-BE49-F238E27FC236}">
                <a16:creationId xmlns:a16="http://schemas.microsoft.com/office/drawing/2014/main" id="{D415F49B-3CBC-46CF-AFB5-988852D047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33683" flipH="1">
            <a:off x="1010574" y="456230"/>
            <a:ext cx="9378187" cy="5238589"/>
          </a:xfrm>
          <a:custGeom>
            <a:avLst/>
            <a:gdLst/>
            <a:ahLst/>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noFill/>
          <a:ln w="19050" cap="flat">
            <a:solidFill>
              <a:schemeClr val="tx1"/>
            </a:solidFill>
            <a:prstDash val="solid"/>
            <a:miter/>
          </a:ln>
        </p:spPr>
        <p:txBody>
          <a:bodyPr rtlCol="0" anchor="ctr"/>
          <a:lstStyle/>
          <a:p>
            <a:endParaRPr lang="en-US"/>
          </a:p>
        </p:txBody>
      </p:sp>
      <p:sp useBgFill="1">
        <p:nvSpPr>
          <p:cNvPr id="16" name="Rectangle 15">
            <a:extLst>
              <a:ext uri="{FF2B5EF4-FFF2-40B4-BE49-F238E27FC236}">
                <a16:creationId xmlns:a16="http://schemas.microsoft.com/office/drawing/2014/main" id="{D0940C6F-9A54-410C-9BCD-203E8D97FB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D98B472A-D6EF-4DBE-8152-4B2AA75D8A2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746" y="1078631"/>
            <a:ext cx="5776791" cy="5009321"/>
          </a:xfrm>
          <a:custGeom>
            <a:avLst/>
            <a:gdLst>
              <a:gd name="connsiteX0" fmla="*/ 4237554 w 7832861"/>
              <a:gd name="connsiteY0" fmla="*/ 1051 h 6021285"/>
              <a:gd name="connsiteX1" fmla="*/ 6794477 w 7832861"/>
              <a:gd name="connsiteY1" fmla="*/ 1540633 h 6021285"/>
              <a:gd name="connsiteX2" fmla="*/ 7189105 w 7832861"/>
              <a:gd name="connsiteY2" fmla="*/ 3895332 h 6021285"/>
              <a:gd name="connsiteX3" fmla="*/ 7832861 w 7832861"/>
              <a:gd name="connsiteY3" fmla="*/ 4544816 h 6021285"/>
              <a:gd name="connsiteX4" fmla="*/ 6807235 w 7832861"/>
              <a:gd name="connsiteY4" fmla="*/ 4774287 h 6021285"/>
              <a:gd name="connsiteX5" fmla="*/ 4462697 w 7832861"/>
              <a:gd name="connsiteY5" fmla="*/ 5728371 h 6021285"/>
              <a:gd name="connsiteX6" fmla="*/ 2015005 w 7832861"/>
              <a:gd name="connsiteY6" fmla="*/ 5896478 h 6021285"/>
              <a:gd name="connsiteX7" fmla="*/ 131003 w 7832861"/>
              <a:gd name="connsiteY7" fmla="*/ 4020686 h 6021285"/>
              <a:gd name="connsiteX8" fmla="*/ 1330810 w 7832861"/>
              <a:gd name="connsiteY8" fmla="*/ 518885 h 6021285"/>
              <a:gd name="connsiteX9" fmla="*/ 2228690 w 7832861"/>
              <a:gd name="connsiteY9" fmla="*/ 261285 h 6021285"/>
              <a:gd name="connsiteX10" fmla="*/ 2230235 w 7832861"/>
              <a:gd name="connsiteY10" fmla="*/ 260915 h 6021285"/>
              <a:gd name="connsiteX11" fmla="*/ 2341247 w 7832861"/>
              <a:gd name="connsiteY11" fmla="*/ 221774 h 6021285"/>
              <a:gd name="connsiteX12" fmla="*/ 2729122 w 7832861"/>
              <a:gd name="connsiteY12" fmla="*/ 145569 h 6021285"/>
              <a:gd name="connsiteX13" fmla="*/ 2759736 w 7832861"/>
              <a:gd name="connsiteY13" fmla="*/ 144080 h 6021285"/>
              <a:gd name="connsiteX14" fmla="*/ 2777664 w 7832861"/>
              <a:gd name="connsiteY14" fmla="*/ 140289 h 6021285"/>
              <a:gd name="connsiteX15" fmla="*/ 4237554 w 7832861"/>
              <a:gd name="connsiteY15" fmla="*/ 1051 h 6021285"/>
              <a:gd name="connsiteX0" fmla="*/ 4237554 w 7832861"/>
              <a:gd name="connsiteY0" fmla="*/ 1051 h 6021285"/>
              <a:gd name="connsiteX1" fmla="*/ 6794477 w 7832861"/>
              <a:gd name="connsiteY1" fmla="*/ 1540633 h 6021285"/>
              <a:gd name="connsiteX2" fmla="*/ 7189105 w 7832861"/>
              <a:gd name="connsiteY2" fmla="*/ 3895332 h 6021285"/>
              <a:gd name="connsiteX3" fmla="*/ 7832861 w 7832861"/>
              <a:gd name="connsiteY3" fmla="*/ 4544816 h 6021285"/>
              <a:gd name="connsiteX4" fmla="*/ 6807235 w 7832861"/>
              <a:gd name="connsiteY4" fmla="*/ 4774287 h 6021285"/>
              <a:gd name="connsiteX5" fmla="*/ 4462697 w 7832861"/>
              <a:gd name="connsiteY5" fmla="*/ 5728371 h 6021285"/>
              <a:gd name="connsiteX6" fmla="*/ 2015005 w 7832861"/>
              <a:gd name="connsiteY6" fmla="*/ 5896478 h 6021285"/>
              <a:gd name="connsiteX7" fmla="*/ 131003 w 7832861"/>
              <a:gd name="connsiteY7" fmla="*/ 4020686 h 6021285"/>
              <a:gd name="connsiteX8" fmla="*/ 1330810 w 7832861"/>
              <a:gd name="connsiteY8" fmla="*/ 518885 h 6021285"/>
              <a:gd name="connsiteX9" fmla="*/ 2228690 w 7832861"/>
              <a:gd name="connsiteY9" fmla="*/ 261285 h 6021285"/>
              <a:gd name="connsiteX10" fmla="*/ 2230235 w 7832861"/>
              <a:gd name="connsiteY10" fmla="*/ 260915 h 6021285"/>
              <a:gd name="connsiteX11" fmla="*/ 2729122 w 7832861"/>
              <a:gd name="connsiteY11" fmla="*/ 145569 h 6021285"/>
              <a:gd name="connsiteX12" fmla="*/ 2759736 w 7832861"/>
              <a:gd name="connsiteY12" fmla="*/ 144080 h 6021285"/>
              <a:gd name="connsiteX13" fmla="*/ 2777664 w 7832861"/>
              <a:gd name="connsiteY13" fmla="*/ 140289 h 6021285"/>
              <a:gd name="connsiteX14" fmla="*/ 4237554 w 7832861"/>
              <a:gd name="connsiteY14" fmla="*/ 1051 h 6021285"/>
              <a:gd name="connsiteX0" fmla="*/ 4237554 w 7832861"/>
              <a:gd name="connsiteY0" fmla="*/ 0 h 6020234"/>
              <a:gd name="connsiteX1" fmla="*/ 6794477 w 7832861"/>
              <a:gd name="connsiteY1" fmla="*/ 1539582 h 6020234"/>
              <a:gd name="connsiteX2" fmla="*/ 7189105 w 7832861"/>
              <a:gd name="connsiteY2" fmla="*/ 3894281 h 6020234"/>
              <a:gd name="connsiteX3" fmla="*/ 7832861 w 7832861"/>
              <a:gd name="connsiteY3" fmla="*/ 4543765 h 6020234"/>
              <a:gd name="connsiteX4" fmla="*/ 6807235 w 7832861"/>
              <a:gd name="connsiteY4" fmla="*/ 4773236 h 6020234"/>
              <a:gd name="connsiteX5" fmla="*/ 4462697 w 7832861"/>
              <a:gd name="connsiteY5" fmla="*/ 5727320 h 6020234"/>
              <a:gd name="connsiteX6" fmla="*/ 2015005 w 7832861"/>
              <a:gd name="connsiteY6" fmla="*/ 5895427 h 6020234"/>
              <a:gd name="connsiteX7" fmla="*/ 131003 w 7832861"/>
              <a:gd name="connsiteY7" fmla="*/ 4019635 h 6020234"/>
              <a:gd name="connsiteX8" fmla="*/ 1330810 w 7832861"/>
              <a:gd name="connsiteY8" fmla="*/ 517834 h 6020234"/>
              <a:gd name="connsiteX9" fmla="*/ 2228690 w 7832861"/>
              <a:gd name="connsiteY9" fmla="*/ 260234 h 6020234"/>
              <a:gd name="connsiteX10" fmla="*/ 2230235 w 7832861"/>
              <a:gd name="connsiteY10" fmla="*/ 259864 h 6020234"/>
              <a:gd name="connsiteX11" fmla="*/ 2729122 w 7832861"/>
              <a:gd name="connsiteY11" fmla="*/ 144518 h 6020234"/>
              <a:gd name="connsiteX12" fmla="*/ 2759736 w 7832861"/>
              <a:gd name="connsiteY12" fmla="*/ 143029 h 6020234"/>
              <a:gd name="connsiteX13" fmla="*/ 4237554 w 7832861"/>
              <a:gd name="connsiteY13" fmla="*/ 0 h 6020234"/>
              <a:gd name="connsiteX0" fmla="*/ 4237554 w 7832861"/>
              <a:gd name="connsiteY0" fmla="*/ 0 h 6020234"/>
              <a:gd name="connsiteX1" fmla="*/ 6794477 w 7832861"/>
              <a:gd name="connsiteY1" fmla="*/ 1539582 h 6020234"/>
              <a:gd name="connsiteX2" fmla="*/ 7189105 w 7832861"/>
              <a:gd name="connsiteY2" fmla="*/ 3894281 h 6020234"/>
              <a:gd name="connsiteX3" fmla="*/ 7832861 w 7832861"/>
              <a:gd name="connsiteY3" fmla="*/ 4543765 h 6020234"/>
              <a:gd name="connsiteX4" fmla="*/ 6807235 w 7832861"/>
              <a:gd name="connsiteY4" fmla="*/ 4773236 h 6020234"/>
              <a:gd name="connsiteX5" fmla="*/ 4462697 w 7832861"/>
              <a:gd name="connsiteY5" fmla="*/ 5727320 h 6020234"/>
              <a:gd name="connsiteX6" fmla="*/ 2015005 w 7832861"/>
              <a:gd name="connsiteY6" fmla="*/ 5895427 h 6020234"/>
              <a:gd name="connsiteX7" fmla="*/ 131003 w 7832861"/>
              <a:gd name="connsiteY7" fmla="*/ 4019635 h 6020234"/>
              <a:gd name="connsiteX8" fmla="*/ 1330810 w 7832861"/>
              <a:gd name="connsiteY8" fmla="*/ 517834 h 6020234"/>
              <a:gd name="connsiteX9" fmla="*/ 2228690 w 7832861"/>
              <a:gd name="connsiteY9" fmla="*/ 260234 h 6020234"/>
              <a:gd name="connsiteX10" fmla="*/ 2230235 w 7832861"/>
              <a:gd name="connsiteY10" fmla="*/ 259864 h 6020234"/>
              <a:gd name="connsiteX11" fmla="*/ 2729122 w 7832861"/>
              <a:gd name="connsiteY11" fmla="*/ 144518 h 6020234"/>
              <a:gd name="connsiteX12" fmla="*/ 4237554 w 7832861"/>
              <a:gd name="connsiteY12" fmla="*/ 0 h 6020234"/>
              <a:gd name="connsiteX0" fmla="*/ 4237554 w 7832861"/>
              <a:gd name="connsiteY0" fmla="*/ 0 h 6020234"/>
              <a:gd name="connsiteX1" fmla="*/ 6794477 w 7832861"/>
              <a:gd name="connsiteY1" fmla="*/ 1539582 h 6020234"/>
              <a:gd name="connsiteX2" fmla="*/ 7189105 w 7832861"/>
              <a:gd name="connsiteY2" fmla="*/ 3894281 h 6020234"/>
              <a:gd name="connsiteX3" fmla="*/ 7832861 w 7832861"/>
              <a:gd name="connsiteY3" fmla="*/ 4543765 h 6020234"/>
              <a:gd name="connsiteX4" fmla="*/ 6807235 w 7832861"/>
              <a:gd name="connsiteY4" fmla="*/ 4773236 h 6020234"/>
              <a:gd name="connsiteX5" fmla="*/ 4462697 w 7832861"/>
              <a:gd name="connsiteY5" fmla="*/ 5727320 h 6020234"/>
              <a:gd name="connsiteX6" fmla="*/ 2015005 w 7832861"/>
              <a:gd name="connsiteY6" fmla="*/ 5895427 h 6020234"/>
              <a:gd name="connsiteX7" fmla="*/ 131003 w 7832861"/>
              <a:gd name="connsiteY7" fmla="*/ 4019635 h 6020234"/>
              <a:gd name="connsiteX8" fmla="*/ 1330810 w 7832861"/>
              <a:gd name="connsiteY8" fmla="*/ 517834 h 6020234"/>
              <a:gd name="connsiteX9" fmla="*/ 2228690 w 7832861"/>
              <a:gd name="connsiteY9" fmla="*/ 260234 h 6020234"/>
              <a:gd name="connsiteX10" fmla="*/ 2729122 w 7832861"/>
              <a:gd name="connsiteY10" fmla="*/ 144518 h 6020234"/>
              <a:gd name="connsiteX11" fmla="*/ 4237554 w 7832861"/>
              <a:gd name="connsiteY11" fmla="*/ 0 h 6020234"/>
              <a:gd name="connsiteX0" fmla="*/ 4237554 w 7832861"/>
              <a:gd name="connsiteY0" fmla="*/ 0 h 6020234"/>
              <a:gd name="connsiteX1" fmla="*/ 6794477 w 7832861"/>
              <a:gd name="connsiteY1" fmla="*/ 1539582 h 6020234"/>
              <a:gd name="connsiteX2" fmla="*/ 7189105 w 7832861"/>
              <a:gd name="connsiteY2" fmla="*/ 3894281 h 6020234"/>
              <a:gd name="connsiteX3" fmla="*/ 7832861 w 7832861"/>
              <a:gd name="connsiteY3" fmla="*/ 4543765 h 6020234"/>
              <a:gd name="connsiteX4" fmla="*/ 6807235 w 7832861"/>
              <a:gd name="connsiteY4" fmla="*/ 4773236 h 6020234"/>
              <a:gd name="connsiteX5" fmla="*/ 4462697 w 7832861"/>
              <a:gd name="connsiteY5" fmla="*/ 5727320 h 6020234"/>
              <a:gd name="connsiteX6" fmla="*/ 2015005 w 7832861"/>
              <a:gd name="connsiteY6" fmla="*/ 5895427 h 6020234"/>
              <a:gd name="connsiteX7" fmla="*/ 131003 w 7832861"/>
              <a:gd name="connsiteY7" fmla="*/ 4019635 h 6020234"/>
              <a:gd name="connsiteX8" fmla="*/ 1330810 w 7832861"/>
              <a:gd name="connsiteY8" fmla="*/ 517834 h 6020234"/>
              <a:gd name="connsiteX9" fmla="*/ 2729122 w 7832861"/>
              <a:gd name="connsiteY9" fmla="*/ 144518 h 6020234"/>
              <a:gd name="connsiteX10" fmla="*/ 4237554 w 7832861"/>
              <a:gd name="connsiteY10" fmla="*/ 0 h 6020234"/>
              <a:gd name="connsiteX0" fmla="*/ 4237554 w 7832861"/>
              <a:gd name="connsiteY0" fmla="*/ 0 h 6020234"/>
              <a:gd name="connsiteX1" fmla="*/ 6794477 w 7832861"/>
              <a:gd name="connsiteY1" fmla="*/ 1539582 h 6020234"/>
              <a:gd name="connsiteX2" fmla="*/ 7189105 w 7832861"/>
              <a:gd name="connsiteY2" fmla="*/ 3894281 h 6020234"/>
              <a:gd name="connsiteX3" fmla="*/ 7832861 w 7832861"/>
              <a:gd name="connsiteY3" fmla="*/ 4543765 h 6020234"/>
              <a:gd name="connsiteX4" fmla="*/ 6807235 w 7832861"/>
              <a:gd name="connsiteY4" fmla="*/ 4773236 h 6020234"/>
              <a:gd name="connsiteX5" fmla="*/ 4462697 w 7832861"/>
              <a:gd name="connsiteY5" fmla="*/ 5727320 h 6020234"/>
              <a:gd name="connsiteX6" fmla="*/ 2015005 w 7832861"/>
              <a:gd name="connsiteY6" fmla="*/ 5895427 h 6020234"/>
              <a:gd name="connsiteX7" fmla="*/ 131003 w 7832861"/>
              <a:gd name="connsiteY7" fmla="*/ 4019635 h 6020234"/>
              <a:gd name="connsiteX8" fmla="*/ 1330810 w 7832861"/>
              <a:gd name="connsiteY8" fmla="*/ 517834 h 6020234"/>
              <a:gd name="connsiteX9" fmla="*/ 2729122 w 7832861"/>
              <a:gd name="connsiteY9" fmla="*/ 144518 h 6020234"/>
              <a:gd name="connsiteX10" fmla="*/ 4237554 w 7832861"/>
              <a:gd name="connsiteY10" fmla="*/ 0 h 6020234"/>
              <a:gd name="connsiteX0" fmla="*/ 4237554 w 7832861"/>
              <a:gd name="connsiteY0" fmla="*/ 0 h 6020234"/>
              <a:gd name="connsiteX1" fmla="*/ 6794477 w 7832861"/>
              <a:gd name="connsiteY1" fmla="*/ 1539582 h 6020234"/>
              <a:gd name="connsiteX2" fmla="*/ 7189105 w 7832861"/>
              <a:gd name="connsiteY2" fmla="*/ 3894281 h 6020234"/>
              <a:gd name="connsiteX3" fmla="*/ 7832861 w 7832861"/>
              <a:gd name="connsiteY3" fmla="*/ 4543765 h 6020234"/>
              <a:gd name="connsiteX4" fmla="*/ 6807235 w 7832861"/>
              <a:gd name="connsiteY4" fmla="*/ 4773236 h 6020234"/>
              <a:gd name="connsiteX5" fmla="*/ 4462697 w 7832861"/>
              <a:gd name="connsiteY5" fmla="*/ 5727320 h 6020234"/>
              <a:gd name="connsiteX6" fmla="*/ 2015005 w 7832861"/>
              <a:gd name="connsiteY6" fmla="*/ 5895427 h 6020234"/>
              <a:gd name="connsiteX7" fmla="*/ 131003 w 7832861"/>
              <a:gd name="connsiteY7" fmla="*/ 4019635 h 6020234"/>
              <a:gd name="connsiteX8" fmla="*/ 1330810 w 7832861"/>
              <a:gd name="connsiteY8" fmla="*/ 517834 h 6020234"/>
              <a:gd name="connsiteX9" fmla="*/ 2780941 w 7832861"/>
              <a:gd name="connsiteY9" fmla="*/ 69783 h 6020234"/>
              <a:gd name="connsiteX10" fmla="*/ 4237554 w 7832861"/>
              <a:gd name="connsiteY10" fmla="*/ 0 h 6020234"/>
              <a:gd name="connsiteX0" fmla="*/ 4237554 w 7832861"/>
              <a:gd name="connsiteY0" fmla="*/ 0 h 6020234"/>
              <a:gd name="connsiteX1" fmla="*/ 6794477 w 7832861"/>
              <a:gd name="connsiteY1" fmla="*/ 1539582 h 6020234"/>
              <a:gd name="connsiteX2" fmla="*/ 7189105 w 7832861"/>
              <a:gd name="connsiteY2" fmla="*/ 3894281 h 6020234"/>
              <a:gd name="connsiteX3" fmla="*/ 7832861 w 7832861"/>
              <a:gd name="connsiteY3" fmla="*/ 4543765 h 6020234"/>
              <a:gd name="connsiteX4" fmla="*/ 6807235 w 7832861"/>
              <a:gd name="connsiteY4" fmla="*/ 4773236 h 6020234"/>
              <a:gd name="connsiteX5" fmla="*/ 4462697 w 7832861"/>
              <a:gd name="connsiteY5" fmla="*/ 5727320 h 6020234"/>
              <a:gd name="connsiteX6" fmla="*/ 2015005 w 7832861"/>
              <a:gd name="connsiteY6" fmla="*/ 5895427 h 6020234"/>
              <a:gd name="connsiteX7" fmla="*/ 131003 w 7832861"/>
              <a:gd name="connsiteY7" fmla="*/ 4019635 h 6020234"/>
              <a:gd name="connsiteX8" fmla="*/ 1330810 w 7832861"/>
              <a:gd name="connsiteY8" fmla="*/ 517834 h 6020234"/>
              <a:gd name="connsiteX9" fmla="*/ 2780941 w 7832861"/>
              <a:gd name="connsiteY9" fmla="*/ 69783 h 6020234"/>
              <a:gd name="connsiteX10" fmla="*/ 4237554 w 7832861"/>
              <a:gd name="connsiteY10" fmla="*/ 0 h 6020234"/>
              <a:gd name="connsiteX0" fmla="*/ 4237554 w 7832861"/>
              <a:gd name="connsiteY0" fmla="*/ 0 h 6035181"/>
              <a:gd name="connsiteX1" fmla="*/ 6794477 w 7832861"/>
              <a:gd name="connsiteY1" fmla="*/ 1554529 h 6035181"/>
              <a:gd name="connsiteX2" fmla="*/ 7189105 w 7832861"/>
              <a:gd name="connsiteY2" fmla="*/ 3909228 h 6035181"/>
              <a:gd name="connsiteX3" fmla="*/ 7832861 w 7832861"/>
              <a:gd name="connsiteY3" fmla="*/ 4558712 h 6035181"/>
              <a:gd name="connsiteX4" fmla="*/ 6807235 w 7832861"/>
              <a:gd name="connsiteY4" fmla="*/ 4788183 h 6035181"/>
              <a:gd name="connsiteX5" fmla="*/ 4462697 w 7832861"/>
              <a:gd name="connsiteY5" fmla="*/ 5742267 h 6035181"/>
              <a:gd name="connsiteX6" fmla="*/ 2015005 w 7832861"/>
              <a:gd name="connsiteY6" fmla="*/ 5910374 h 6035181"/>
              <a:gd name="connsiteX7" fmla="*/ 131003 w 7832861"/>
              <a:gd name="connsiteY7" fmla="*/ 4034582 h 6035181"/>
              <a:gd name="connsiteX8" fmla="*/ 1330810 w 7832861"/>
              <a:gd name="connsiteY8" fmla="*/ 532781 h 6035181"/>
              <a:gd name="connsiteX9" fmla="*/ 2780941 w 7832861"/>
              <a:gd name="connsiteY9" fmla="*/ 84730 h 6035181"/>
              <a:gd name="connsiteX10" fmla="*/ 4237554 w 7832861"/>
              <a:gd name="connsiteY10" fmla="*/ 0 h 6035181"/>
              <a:gd name="connsiteX0" fmla="*/ 4237554 w 7832861"/>
              <a:gd name="connsiteY0" fmla="*/ 0 h 6035181"/>
              <a:gd name="connsiteX1" fmla="*/ 6794477 w 7832861"/>
              <a:gd name="connsiteY1" fmla="*/ 1554529 h 6035181"/>
              <a:gd name="connsiteX2" fmla="*/ 7189105 w 7832861"/>
              <a:gd name="connsiteY2" fmla="*/ 3909228 h 6035181"/>
              <a:gd name="connsiteX3" fmla="*/ 7832861 w 7832861"/>
              <a:gd name="connsiteY3" fmla="*/ 4558712 h 6035181"/>
              <a:gd name="connsiteX4" fmla="*/ 6807235 w 7832861"/>
              <a:gd name="connsiteY4" fmla="*/ 4788183 h 6035181"/>
              <a:gd name="connsiteX5" fmla="*/ 4462697 w 7832861"/>
              <a:gd name="connsiteY5" fmla="*/ 5742267 h 6035181"/>
              <a:gd name="connsiteX6" fmla="*/ 2015005 w 7832861"/>
              <a:gd name="connsiteY6" fmla="*/ 5910374 h 6035181"/>
              <a:gd name="connsiteX7" fmla="*/ 131003 w 7832861"/>
              <a:gd name="connsiteY7" fmla="*/ 4034582 h 6035181"/>
              <a:gd name="connsiteX8" fmla="*/ 1330810 w 7832861"/>
              <a:gd name="connsiteY8" fmla="*/ 532781 h 6035181"/>
              <a:gd name="connsiteX9" fmla="*/ 2780941 w 7832861"/>
              <a:gd name="connsiteY9" fmla="*/ 84730 h 6035181"/>
              <a:gd name="connsiteX10" fmla="*/ 4237554 w 7832861"/>
              <a:gd name="connsiteY10" fmla="*/ 0 h 6035181"/>
              <a:gd name="connsiteX0" fmla="*/ 4237554 w 7832861"/>
              <a:gd name="connsiteY0" fmla="*/ 0 h 6035181"/>
              <a:gd name="connsiteX1" fmla="*/ 6794477 w 7832861"/>
              <a:gd name="connsiteY1" fmla="*/ 1554529 h 6035181"/>
              <a:gd name="connsiteX2" fmla="*/ 7189105 w 7832861"/>
              <a:gd name="connsiteY2" fmla="*/ 3909228 h 6035181"/>
              <a:gd name="connsiteX3" fmla="*/ 7832861 w 7832861"/>
              <a:gd name="connsiteY3" fmla="*/ 4558712 h 6035181"/>
              <a:gd name="connsiteX4" fmla="*/ 6807235 w 7832861"/>
              <a:gd name="connsiteY4" fmla="*/ 4788183 h 6035181"/>
              <a:gd name="connsiteX5" fmla="*/ 4462697 w 7832861"/>
              <a:gd name="connsiteY5" fmla="*/ 5742267 h 6035181"/>
              <a:gd name="connsiteX6" fmla="*/ 2015005 w 7832861"/>
              <a:gd name="connsiteY6" fmla="*/ 5910374 h 6035181"/>
              <a:gd name="connsiteX7" fmla="*/ 131003 w 7832861"/>
              <a:gd name="connsiteY7" fmla="*/ 4034582 h 6035181"/>
              <a:gd name="connsiteX8" fmla="*/ 1330810 w 7832861"/>
              <a:gd name="connsiteY8" fmla="*/ 532781 h 6035181"/>
              <a:gd name="connsiteX9" fmla="*/ 2780941 w 7832861"/>
              <a:gd name="connsiteY9" fmla="*/ 144519 h 6035181"/>
              <a:gd name="connsiteX10" fmla="*/ 4237554 w 7832861"/>
              <a:gd name="connsiteY10" fmla="*/ 0 h 6035181"/>
              <a:gd name="connsiteX0" fmla="*/ 4237554 w 7832861"/>
              <a:gd name="connsiteY0" fmla="*/ 0 h 6035181"/>
              <a:gd name="connsiteX1" fmla="*/ 6794477 w 7832861"/>
              <a:gd name="connsiteY1" fmla="*/ 1554529 h 6035181"/>
              <a:gd name="connsiteX2" fmla="*/ 7189105 w 7832861"/>
              <a:gd name="connsiteY2" fmla="*/ 3909228 h 6035181"/>
              <a:gd name="connsiteX3" fmla="*/ 7832861 w 7832861"/>
              <a:gd name="connsiteY3" fmla="*/ 4558712 h 6035181"/>
              <a:gd name="connsiteX4" fmla="*/ 6807235 w 7832861"/>
              <a:gd name="connsiteY4" fmla="*/ 4788183 h 6035181"/>
              <a:gd name="connsiteX5" fmla="*/ 4462697 w 7832861"/>
              <a:gd name="connsiteY5" fmla="*/ 5742267 h 6035181"/>
              <a:gd name="connsiteX6" fmla="*/ 2015005 w 7832861"/>
              <a:gd name="connsiteY6" fmla="*/ 5910374 h 6035181"/>
              <a:gd name="connsiteX7" fmla="*/ 131003 w 7832861"/>
              <a:gd name="connsiteY7" fmla="*/ 4034582 h 6035181"/>
              <a:gd name="connsiteX8" fmla="*/ 1330810 w 7832861"/>
              <a:gd name="connsiteY8" fmla="*/ 607516 h 6035181"/>
              <a:gd name="connsiteX9" fmla="*/ 2780941 w 7832861"/>
              <a:gd name="connsiteY9" fmla="*/ 144519 h 6035181"/>
              <a:gd name="connsiteX10" fmla="*/ 4237554 w 7832861"/>
              <a:gd name="connsiteY10" fmla="*/ 0 h 6035181"/>
              <a:gd name="connsiteX0" fmla="*/ 4265780 w 7861087"/>
              <a:gd name="connsiteY0" fmla="*/ 0 h 6035181"/>
              <a:gd name="connsiteX1" fmla="*/ 6822703 w 7861087"/>
              <a:gd name="connsiteY1" fmla="*/ 1554529 h 6035181"/>
              <a:gd name="connsiteX2" fmla="*/ 7217331 w 7861087"/>
              <a:gd name="connsiteY2" fmla="*/ 3909228 h 6035181"/>
              <a:gd name="connsiteX3" fmla="*/ 7861087 w 7861087"/>
              <a:gd name="connsiteY3" fmla="*/ 4558712 h 6035181"/>
              <a:gd name="connsiteX4" fmla="*/ 6835461 w 7861087"/>
              <a:gd name="connsiteY4" fmla="*/ 4788183 h 6035181"/>
              <a:gd name="connsiteX5" fmla="*/ 4490923 w 7861087"/>
              <a:gd name="connsiteY5" fmla="*/ 5742267 h 6035181"/>
              <a:gd name="connsiteX6" fmla="*/ 2043231 w 7861087"/>
              <a:gd name="connsiteY6" fmla="*/ 5910374 h 6035181"/>
              <a:gd name="connsiteX7" fmla="*/ 159229 w 7861087"/>
              <a:gd name="connsiteY7" fmla="*/ 4034582 h 6035181"/>
              <a:gd name="connsiteX8" fmla="*/ 1289943 w 7861087"/>
              <a:gd name="connsiteY8" fmla="*/ 622464 h 6035181"/>
              <a:gd name="connsiteX9" fmla="*/ 2809167 w 7861087"/>
              <a:gd name="connsiteY9" fmla="*/ 144519 h 6035181"/>
              <a:gd name="connsiteX10" fmla="*/ 4265780 w 7861087"/>
              <a:gd name="connsiteY10" fmla="*/ 0 h 6035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61087" h="6035181">
                <a:moveTo>
                  <a:pt x="4265780" y="0"/>
                </a:moveTo>
                <a:cubicBezTo>
                  <a:pt x="5338002" y="21445"/>
                  <a:pt x="6383269" y="390941"/>
                  <a:pt x="6822703" y="1554529"/>
                </a:cubicBezTo>
                <a:cubicBezTo>
                  <a:pt x="7159410" y="2314095"/>
                  <a:pt x="7103165" y="3447531"/>
                  <a:pt x="7217331" y="3909228"/>
                </a:cubicBezTo>
                <a:cubicBezTo>
                  <a:pt x="7342397" y="4433062"/>
                  <a:pt x="7861087" y="4558712"/>
                  <a:pt x="7861087" y="4558712"/>
                </a:cubicBezTo>
                <a:cubicBezTo>
                  <a:pt x="7709964" y="4623369"/>
                  <a:pt x="7377128" y="4620797"/>
                  <a:pt x="6835461" y="4788183"/>
                </a:cubicBezTo>
                <a:cubicBezTo>
                  <a:pt x="6293793" y="4955568"/>
                  <a:pt x="5289626" y="5555233"/>
                  <a:pt x="4490923" y="5742267"/>
                </a:cubicBezTo>
                <a:cubicBezTo>
                  <a:pt x="3692220" y="5929300"/>
                  <a:pt x="2765184" y="6194987"/>
                  <a:pt x="2043231" y="5910374"/>
                </a:cubicBezTo>
                <a:cubicBezTo>
                  <a:pt x="1321278" y="5625761"/>
                  <a:pt x="284777" y="4915900"/>
                  <a:pt x="159229" y="4034582"/>
                </a:cubicBezTo>
                <a:cubicBezTo>
                  <a:pt x="33681" y="3153264"/>
                  <a:pt x="-456595" y="1392285"/>
                  <a:pt x="1289943" y="622464"/>
                </a:cubicBezTo>
                <a:cubicBezTo>
                  <a:pt x="2241160" y="260608"/>
                  <a:pt x="2324710" y="230825"/>
                  <a:pt x="2809167" y="144519"/>
                </a:cubicBezTo>
                <a:cubicBezTo>
                  <a:pt x="3450164" y="31575"/>
                  <a:pt x="3780243" y="8313"/>
                  <a:pt x="4265780" y="0"/>
                </a:cubicBezTo>
                <a:close/>
              </a:path>
            </a:pathLst>
          </a:cu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465384CE-D7A9-4E45-8D71-009CFC5D74FA}"/>
              </a:ext>
            </a:extLst>
          </p:cNvPr>
          <p:cNvSpPr>
            <a:spLocks noGrp="1"/>
          </p:cNvSpPr>
          <p:nvPr>
            <p:ph type="title"/>
          </p:nvPr>
        </p:nvSpPr>
        <p:spPr>
          <a:xfrm>
            <a:off x="1111956" y="1735115"/>
            <a:ext cx="3983505" cy="2421375"/>
          </a:xfrm>
        </p:spPr>
        <p:txBody>
          <a:bodyPr vert="horz" lIns="91440" tIns="45720" rIns="91440" bIns="45720" rtlCol="0" anchor="b">
            <a:normAutofit/>
          </a:bodyPr>
          <a:lstStyle/>
          <a:p>
            <a:pPr algn="ctr"/>
            <a:r>
              <a:rPr lang="en-US" dirty="0">
                <a:solidFill>
                  <a:srgbClr val="0070C0"/>
                </a:solidFill>
              </a:rPr>
              <a:t>What the children have to say...</a:t>
            </a:r>
          </a:p>
        </p:txBody>
      </p:sp>
      <p:sp>
        <p:nvSpPr>
          <p:cNvPr id="20" name="Freeform: Shape 19">
            <a:extLst>
              <a:ext uri="{FF2B5EF4-FFF2-40B4-BE49-F238E27FC236}">
                <a16:creationId xmlns:a16="http://schemas.microsoft.com/office/drawing/2014/main" id="{FB69A980-D397-4383-991D-6DC2FB1C3C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1286044">
            <a:off x="735556" y="935488"/>
            <a:ext cx="4587669" cy="3813636"/>
          </a:xfrm>
          <a:custGeom>
            <a:avLst/>
            <a:gdLst>
              <a:gd name="connsiteX0" fmla="*/ -39 w 914430"/>
              <a:gd name="connsiteY0" fmla="*/ 747812 h 753584"/>
              <a:gd name="connsiteX1" fmla="*/ 400011 w 914430"/>
              <a:gd name="connsiteY1" fmla="*/ 737144 h 753584"/>
              <a:gd name="connsiteX2" fmla="*/ 891787 w 914430"/>
              <a:gd name="connsiteY2" fmla="*/ 487303 h 753584"/>
              <a:gd name="connsiteX3" fmla="*/ 665854 w 914430"/>
              <a:gd name="connsiteY3" fmla="*/ 3528 h 753584"/>
              <a:gd name="connsiteX4" fmla="*/ 136835 w 914430"/>
              <a:gd name="connsiteY4" fmla="*/ 319854 h 753584"/>
              <a:gd name="connsiteX5" fmla="*/ 134168 w 914430"/>
              <a:gd name="connsiteY5" fmla="*/ 630845 h 753584"/>
              <a:gd name="connsiteX6" fmla="*/ -39 w 914430"/>
              <a:gd name="connsiteY6" fmla="*/ 747812 h 753584"/>
              <a:gd name="connsiteX0" fmla="*/ 0 w 855235"/>
              <a:gd name="connsiteY0" fmla="*/ 741453 h 759943"/>
              <a:gd name="connsiteX1" fmla="*/ 340855 w 855235"/>
              <a:gd name="connsiteY1" fmla="*/ 737153 h 759943"/>
              <a:gd name="connsiteX2" fmla="*/ 832631 w 855235"/>
              <a:gd name="connsiteY2" fmla="*/ 487312 h 759943"/>
              <a:gd name="connsiteX3" fmla="*/ 606698 w 855235"/>
              <a:gd name="connsiteY3" fmla="*/ 3537 h 759943"/>
              <a:gd name="connsiteX4" fmla="*/ 77679 w 855235"/>
              <a:gd name="connsiteY4" fmla="*/ 319863 h 759943"/>
              <a:gd name="connsiteX5" fmla="*/ 75012 w 855235"/>
              <a:gd name="connsiteY5" fmla="*/ 630854 h 759943"/>
              <a:gd name="connsiteX6" fmla="*/ 0 w 855235"/>
              <a:gd name="connsiteY6" fmla="*/ 741453 h 759943"/>
              <a:gd name="connsiteX0" fmla="*/ 0 w 850882"/>
              <a:gd name="connsiteY0" fmla="*/ 741453 h 766485"/>
              <a:gd name="connsiteX1" fmla="*/ 348748 w 850882"/>
              <a:gd name="connsiteY1" fmla="*/ 746704 h 766485"/>
              <a:gd name="connsiteX2" fmla="*/ 832631 w 850882"/>
              <a:gd name="connsiteY2" fmla="*/ 487312 h 766485"/>
              <a:gd name="connsiteX3" fmla="*/ 606698 w 850882"/>
              <a:gd name="connsiteY3" fmla="*/ 3537 h 766485"/>
              <a:gd name="connsiteX4" fmla="*/ 77679 w 850882"/>
              <a:gd name="connsiteY4" fmla="*/ 319863 h 766485"/>
              <a:gd name="connsiteX5" fmla="*/ 75012 w 850882"/>
              <a:gd name="connsiteY5" fmla="*/ 630854 h 766485"/>
              <a:gd name="connsiteX6" fmla="*/ 0 w 850882"/>
              <a:gd name="connsiteY6" fmla="*/ 741453 h 766485"/>
              <a:gd name="connsiteX0" fmla="*/ 0 w 850882"/>
              <a:gd name="connsiteY0" fmla="*/ 741453 h 764365"/>
              <a:gd name="connsiteX1" fmla="*/ 348748 w 850882"/>
              <a:gd name="connsiteY1" fmla="*/ 746704 h 764365"/>
              <a:gd name="connsiteX2" fmla="*/ 832631 w 850882"/>
              <a:gd name="connsiteY2" fmla="*/ 487312 h 764365"/>
              <a:gd name="connsiteX3" fmla="*/ 606698 w 850882"/>
              <a:gd name="connsiteY3" fmla="*/ 3537 h 764365"/>
              <a:gd name="connsiteX4" fmla="*/ 77679 w 850882"/>
              <a:gd name="connsiteY4" fmla="*/ 319863 h 764365"/>
              <a:gd name="connsiteX5" fmla="*/ 75012 w 850882"/>
              <a:gd name="connsiteY5" fmla="*/ 630854 h 764365"/>
              <a:gd name="connsiteX6" fmla="*/ 0 w 850882"/>
              <a:gd name="connsiteY6" fmla="*/ 741453 h 764365"/>
              <a:gd name="connsiteX0" fmla="*/ 0 w 832466"/>
              <a:gd name="connsiteY0" fmla="*/ 731902 h 763437"/>
              <a:gd name="connsiteX1" fmla="*/ 330332 w 832466"/>
              <a:gd name="connsiteY1" fmla="*/ 746704 h 763437"/>
              <a:gd name="connsiteX2" fmla="*/ 814215 w 832466"/>
              <a:gd name="connsiteY2" fmla="*/ 487312 h 763437"/>
              <a:gd name="connsiteX3" fmla="*/ 588282 w 832466"/>
              <a:gd name="connsiteY3" fmla="*/ 3537 h 763437"/>
              <a:gd name="connsiteX4" fmla="*/ 59263 w 832466"/>
              <a:gd name="connsiteY4" fmla="*/ 319863 h 763437"/>
              <a:gd name="connsiteX5" fmla="*/ 56596 w 832466"/>
              <a:gd name="connsiteY5" fmla="*/ 630854 h 763437"/>
              <a:gd name="connsiteX6" fmla="*/ 0 w 832466"/>
              <a:gd name="connsiteY6" fmla="*/ 731902 h 763437"/>
              <a:gd name="connsiteX0" fmla="*/ 0 w 831373"/>
              <a:gd name="connsiteY0" fmla="*/ 731902 h 763086"/>
              <a:gd name="connsiteX1" fmla="*/ 330332 w 831373"/>
              <a:gd name="connsiteY1" fmla="*/ 746704 h 763086"/>
              <a:gd name="connsiteX2" fmla="*/ 812900 w 831373"/>
              <a:gd name="connsiteY2" fmla="*/ 492088 h 763086"/>
              <a:gd name="connsiteX3" fmla="*/ 588282 w 831373"/>
              <a:gd name="connsiteY3" fmla="*/ 3537 h 763086"/>
              <a:gd name="connsiteX4" fmla="*/ 59263 w 831373"/>
              <a:gd name="connsiteY4" fmla="*/ 319863 h 763086"/>
              <a:gd name="connsiteX5" fmla="*/ 56596 w 831373"/>
              <a:gd name="connsiteY5" fmla="*/ 630854 h 763086"/>
              <a:gd name="connsiteX6" fmla="*/ 0 w 831373"/>
              <a:gd name="connsiteY6" fmla="*/ 731902 h 763086"/>
              <a:gd name="connsiteX0" fmla="*/ 0 w 830248"/>
              <a:gd name="connsiteY0" fmla="*/ 731902 h 763086"/>
              <a:gd name="connsiteX1" fmla="*/ 330332 w 830248"/>
              <a:gd name="connsiteY1" fmla="*/ 746704 h 763086"/>
              <a:gd name="connsiteX2" fmla="*/ 812900 w 830248"/>
              <a:gd name="connsiteY2" fmla="*/ 492088 h 763086"/>
              <a:gd name="connsiteX3" fmla="*/ 588282 w 830248"/>
              <a:gd name="connsiteY3" fmla="*/ 3537 h 763086"/>
              <a:gd name="connsiteX4" fmla="*/ 59263 w 830248"/>
              <a:gd name="connsiteY4" fmla="*/ 319863 h 763086"/>
              <a:gd name="connsiteX5" fmla="*/ 56596 w 830248"/>
              <a:gd name="connsiteY5" fmla="*/ 630854 h 763086"/>
              <a:gd name="connsiteX6" fmla="*/ 0 w 830248"/>
              <a:gd name="connsiteY6" fmla="*/ 731902 h 763086"/>
              <a:gd name="connsiteX0" fmla="*/ 0 w 828752"/>
              <a:gd name="connsiteY0" fmla="*/ 731902 h 769484"/>
              <a:gd name="connsiteX1" fmla="*/ 367164 w 828752"/>
              <a:gd name="connsiteY1" fmla="*/ 754664 h 769484"/>
              <a:gd name="connsiteX2" fmla="*/ 812900 w 828752"/>
              <a:gd name="connsiteY2" fmla="*/ 492088 h 769484"/>
              <a:gd name="connsiteX3" fmla="*/ 588282 w 828752"/>
              <a:gd name="connsiteY3" fmla="*/ 3537 h 769484"/>
              <a:gd name="connsiteX4" fmla="*/ 59263 w 828752"/>
              <a:gd name="connsiteY4" fmla="*/ 319863 h 769484"/>
              <a:gd name="connsiteX5" fmla="*/ 56596 w 828752"/>
              <a:gd name="connsiteY5" fmla="*/ 630854 h 769484"/>
              <a:gd name="connsiteX6" fmla="*/ 0 w 828752"/>
              <a:gd name="connsiteY6" fmla="*/ 731902 h 769484"/>
              <a:gd name="connsiteX0" fmla="*/ 0 w 828752"/>
              <a:gd name="connsiteY0" fmla="*/ 731902 h 761354"/>
              <a:gd name="connsiteX1" fmla="*/ 367164 w 828752"/>
              <a:gd name="connsiteY1" fmla="*/ 754664 h 761354"/>
              <a:gd name="connsiteX2" fmla="*/ 812900 w 828752"/>
              <a:gd name="connsiteY2" fmla="*/ 492088 h 761354"/>
              <a:gd name="connsiteX3" fmla="*/ 588282 w 828752"/>
              <a:gd name="connsiteY3" fmla="*/ 3537 h 761354"/>
              <a:gd name="connsiteX4" fmla="*/ 59263 w 828752"/>
              <a:gd name="connsiteY4" fmla="*/ 319863 h 761354"/>
              <a:gd name="connsiteX5" fmla="*/ 56596 w 828752"/>
              <a:gd name="connsiteY5" fmla="*/ 630854 h 761354"/>
              <a:gd name="connsiteX6" fmla="*/ 0 w 828752"/>
              <a:gd name="connsiteY6" fmla="*/ 731902 h 761354"/>
              <a:gd name="connsiteX0" fmla="*/ 0 w 828286"/>
              <a:gd name="connsiteY0" fmla="*/ 731902 h 764135"/>
              <a:gd name="connsiteX1" fmla="*/ 373741 w 828286"/>
              <a:gd name="connsiteY1" fmla="*/ 757848 h 764135"/>
              <a:gd name="connsiteX2" fmla="*/ 812900 w 828286"/>
              <a:gd name="connsiteY2" fmla="*/ 492088 h 764135"/>
              <a:gd name="connsiteX3" fmla="*/ 588282 w 828286"/>
              <a:gd name="connsiteY3" fmla="*/ 3537 h 764135"/>
              <a:gd name="connsiteX4" fmla="*/ 59263 w 828286"/>
              <a:gd name="connsiteY4" fmla="*/ 319863 h 764135"/>
              <a:gd name="connsiteX5" fmla="*/ 56596 w 828286"/>
              <a:gd name="connsiteY5" fmla="*/ 630854 h 764135"/>
              <a:gd name="connsiteX6" fmla="*/ 0 w 828286"/>
              <a:gd name="connsiteY6" fmla="*/ 731902 h 764135"/>
              <a:gd name="connsiteX0" fmla="*/ 0 w 826698"/>
              <a:gd name="connsiteY0" fmla="*/ 684914 h 717147"/>
              <a:gd name="connsiteX1" fmla="*/ 373741 w 826698"/>
              <a:gd name="connsiteY1" fmla="*/ 710860 h 717147"/>
              <a:gd name="connsiteX2" fmla="*/ 812900 w 826698"/>
              <a:gd name="connsiteY2" fmla="*/ 445100 h 717147"/>
              <a:gd name="connsiteX3" fmla="*/ 581207 w 826698"/>
              <a:gd name="connsiteY3" fmla="*/ 14091 h 717147"/>
              <a:gd name="connsiteX4" fmla="*/ 59263 w 826698"/>
              <a:gd name="connsiteY4" fmla="*/ 272875 h 717147"/>
              <a:gd name="connsiteX5" fmla="*/ 56596 w 826698"/>
              <a:gd name="connsiteY5" fmla="*/ 583866 h 717147"/>
              <a:gd name="connsiteX6" fmla="*/ 0 w 826698"/>
              <a:gd name="connsiteY6" fmla="*/ 684914 h 717147"/>
              <a:gd name="connsiteX0" fmla="*/ 0 w 824673"/>
              <a:gd name="connsiteY0" fmla="*/ 684914 h 717147"/>
              <a:gd name="connsiteX1" fmla="*/ 373741 w 824673"/>
              <a:gd name="connsiteY1" fmla="*/ 710860 h 717147"/>
              <a:gd name="connsiteX2" fmla="*/ 812900 w 824673"/>
              <a:gd name="connsiteY2" fmla="*/ 445100 h 717147"/>
              <a:gd name="connsiteX3" fmla="*/ 581207 w 824673"/>
              <a:gd name="connsiteY3" fmla="*/ 14091 h 717147"/>
              <a:gd name="connsiteX4" fmla="*/ 59263 w 824673"/>
              <a:gd name="connsiteY4" fmla="*/ 272875 h 717147"/>
              <a:gd name="connsiteX5" fmla="*/ 56596 w 824673"/>
              <a:gd name="connsiteY5" fmla="*/ 583866 h 717147"/>
              <a:gd name="connsiteX6" fmla="*/ 0 w 824673"/>
              <a:gd name="connsiteY6" fmla="*/ 684914 h 717147"/>
              <a:gd name="connsiteX0" fmla="*/ 0 w 824673"/>
              <a:gd name="connsiteY0" fmla="*/ 674404 h 706637"/>
              <a:gd name="connsiteX1" fmla="*/ 373741 w 824673"/>
              <a:gd name="connsiteY1" fmla="*/ 700350 h 706637"/>
              <a:gd name="connsiteX2" fmla="*/ 812900 w 824673"/>
              <a:gd name="connsiteY2" fmla="*/ 434590 h 706637"/>
              <a:gd name="connsiteX3" fmla="*/ 581207 w 824673"/>
              <a:gd name="connsiteY3" fmla="*/ 3581 h 706637"/>
              <a:gd name="connsiteX4" fmla="*/ 59263 w 824673"/>
              <a:gd name="connsiteY4" fmla="*/ 262365 h 706637"/>
              <a:gd name="connsiteX5" fmla="*/ 56596 w 824673"/>
              <a:gd name="connsiteY5" fmla="*/ 573356 h 706637"/>
              <a:gd name="connsiteX6" fmla="*/ 0 w 824673"/>
              <a:gd name="connsiteY6" fmla="*/ 674404 h 706637"/>
              <a:gd name="connsiteX0" fmla="*/ 0 w 824673"/>
              <a:gd name="connsiteY0" fmla="*/ 674404 h 705498"/>
              <a:gd name="connsiteX1" fmla="*/ 373741 w 824673"/>
              <a:gd name="connsiteY1" fmla="*/ 700350 h 705498"/>
              <a:gd name="connsiteX2" fmla="*/ 812900 w 824673"/>
              <a:gd name="connsiteY2" fmla="*/ 434590 h 705498"/>
              <a:gd name="connsiteX3" fmla="*/ 581207 w 824673"/>
              <a:gd name="connsiteY3" fmla="*/ 3581 h 705498"/>
              <a:gd name="connsiteX4" fmla="*/ 59263 w 824673"/>
              <a:gd name="connsiteY4" fmla="*/ 262365 h 705498"/>
              <a:gd name="connsiteX5" fmla="*/ 56596 w 824673"/>
              <a:gd name="connsiteY5" fmla="*/ 573356 h 705498"/>
              <a:gd name="connsiteX6" fmla="*/ 0 w 824673"/>
              <a:gd name="connsiteY6" fmla="*/ 674404 h 705498"/>
              <a:gd name="connsiteX0" fmla="*/ 0 w 825801"/>
              <a:gd name="connsiteY0" fmla="*/ 674404 h 712003"/>
              <a:gd name="connsiteX1" fmla="*/ 373741 w 825801"/>
              <a:gd name="connsiteY1" fmla="*/ 700350 h 712003"/>
              <a:gd name="connsiteX2" fmla="*/ 814209 w 825801"/>
              <a:gd name="connsiteY2" fmla="*/ 448725 h 712003"/>
              <a:gd name="connsiteX3" fmla="*/ 581207 w 825801"/>
              <a:gd name="connsiteY3" fmla="*/ 3581 h 712003"/>
              <a:gd name="connsiteX4" fmla="*/ 59263 w 825801"/>
              <a:gd name="connsiteY4" fmla="*/ 262365 h 712003"/>
              <a:gd name="connsiteX5" fmla="*/ 56596 w 825801"/>
              <a:gd name="connsiteY5" fmla="*/ 573356 h 712003"/>
              <a:gd name="connsiteX6" fmla="*/ 0 w 825801"/>
              <a:gd name="connsiteY6" fmla="*/ 674404 h 712003"/>
              <a:gd name="connsiteX0" fmla="*/ 0 w 825354"/>
              <a:gd name="connsiteY0" fmla="*/ 674404 h 712003"/>
              <a:gd name="connsiteX1" fmla="*/ 373741 w 825354"/>
              <a:gd name="connsiteY1" fmla="*/ 700350 h 712003"/>
              <a:gd name="connsiteX2" fmla="*/ 814209 w 825354"/>
              <a:gd name="connsiteY2" fmla="*/ 448725 h 712003"/>
              <a:gd name="connsiteX3" fmla="*/ 581207 w 825354"/>
              <a:gd name="connsiteY3" fmla="*/ 3581 h 712003"/>
              <a:gd name="connsiteX4" fmla="*/ 59263 w 825354"/>
              <a:gd name="connsiteY4" fmla="*/ 262365 h 712003"/>
              <a:gd name="connsiteX5" fmla="*/ 56596 w 825354"/>
              <a:gd name="connsiteY5" fmla="*/ 573356 h 712003"/>
              <a:gd name="connsiteX6" fmla="*/ 0 w 825354"/>
              <a:gd name="connsiteY6" fmla="*/ 674404 h 712003"/>
              <a:gd name="connsiteX0" fmla="*/ 0 w 824001"/>
              <a:gd name="connsiteY0" fmla="*/ 674404 h 702198"/>
              <a:gd name="connsiteX1" fmla="*/ 429494 w 824001"/>
              <a:gd name="connsiteY1" fmla="*/ 688873 h 702198"/>
              <a:gd name="connsiteX2" fmla="*/ 814209 w 824001"/>
              <a:gd name="connsiteY2" fmla="*/ 448725 h 702198"/>
              <a:gd name="connsiteX3" fmla="*/ 581207 w 824001"/>
              <a:gd name="connsiteY3" fmla="*/ 3581 h 702198"/>
              <a:gd name="connsiteX4" fmla="*/ 59263 w 824001"/>
              <a:gd name="connsiteY4" fmla="*/ 262365 h 702198"/>
              <a:gd name="connsiteX5" fmla="*/ 56596 w 824001"/>
              <a:gd name="connsiteY5" fmla="*/ 573356 h 702198"/>
              <a:gd name="connsiteX6" fmla="*/ 0 w 824001"/>
              <a:gd name="connsiteY6" fmla="*/ 674404 h 702198"/>
              <a:gd name="connsiteX0" fmla="*/ 0 w 824001"/>
              <a:gd name="connsiteY0" fmla="*/ 674404 h 693317"/>
              <a:gd name="connsiteX1" fmla="*/ 429494 w 824001"/>
              <a:gd name="connsiteY1" fmla="*/ 688873 h 693317"/>
              <a:gd name="connsiteX2" fmla="*/ 814209 w 824001"/>
              <a:gd name="connsiteY2" fmla="*/ 448725 h 693317"/>
              <a:gd name="connsiteX3" fmla="*/ 581207 w 824001"/>
              <a:gd name="connsiteY3" fmla="*/ 3581 h 693317"/>
              <a:gd name="connsiteX4" fmla="*/ 59263 w 824001"/>
              <a:gd name="connsiteY4" fmla="*/ 262365 h 693317"/>
              <a:gd name="connsiteX5" fmla="*/ 56596 w 824001"/>
              <a:gd name="connsiteY5" fmla="*/ 573356 h 693317"/>
              <a:gd name="connsiteX6" fmla="*/ 0 w 824001"/>
              <a:gd name="connsiteY6" fmla="*/ 674404 h 6933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24001" h="693317">
                <a:moveTo>
                  <a:pt x="0" y="674404"/>
                </a:moveTo>
                <a:cubicBezTo>
                  <a:pt x="170947" y="672309"/>
                  <a:pt x="289590" y="704889"/>
                  <a:pt x="429494" y="688873"/>
                </a:cubicBezTo>
                <a:cubicBezTo>
                  <a:pt x="585106" y="671059"/>
                  <a:pt x="788924" y="562940"/>
                  <a:pt x="814209" y="448725"/>
                </a:cubicBezTo>
                <a:cubicBezTo>
                  <a:pt x="839495" y="334510"/>
                  <a:pt x="832857" y="49206"/>
                  <a:pt x="581207" y="3581"/>
                </a:cubicBezTo>
                <a:cubicBezTo>
                  <a:pt x="485480" y="-3562"/>
                  <a:pt x="91955" y="-26684"/>
                  <a:pt x="59263" y="262365"/>
                </a:cubicBezTo>
                <a:cubicBezTo>
                  <a:pt x="43357" y="371331"/>
                  <a:pt x="56596" y="510015"/>
                  <a:pt x="56596" y="573356"/>
                </a:cubicBezTo>
                <a:cubicBezTo>
                  <a:pt x="57073" y="645079"/>
                  <a:pt x="0" y="674404"/>
                  <a:pt x="0" y="674404"/>
                </a:cubicBezTo>
                <a:close/>
              </a:path>
            </a:pathLst>
          </a:custGeom>
          <a:noFill/>
          <a:ln w="19050"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9752318E-D247-4ED8-8B91-ED4663F235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746" y="1000537"/>
            <a:ext cx="5776791" cy="5009321"/>
          </a:xfrm>
          <a:custGeom>
            <a:avLst/>
            <a:gdLst>
              <a:gd name="connsiteX0" fmla="*/ 4237554 w 7832861"/>
              <a:gd name="connsiteY0" fmla="*/ 1051 h 6021285"/>
              <a:gd name="connsiteX1" fmla="*/ 6794477 w 7832861"/>
              <a:gd name="connsiteY1" fmla="*/ 1540633 h 6021285"/>
              <a:gd name="connsiteX2" fmla="*/ 7189105 w 7832861"/>
              <a:gd name="connsiteY2" fmla="*/ 3895332 h 6021285"/>
              <a:gd name="connsiteX3" fmla="*/ 7832861 w 7832861"/>
              <a:gd name="connsiteY3" fmla="*/ 4544816 h 6021285"/>
              <a:gd name="connsiteX4" fmla="*/ 6807235 w 7832861"/>
              <a:gd name="connsiteY4" fmla="*/ 4774287 h 6021285"/>
              <a:gd name="connsiteX5" fmla="*/ 4462697 w 7832861"/>
              <a:gd name="connsiteY5" fmla="*/ 5728371 h 6021285"/>
              <a:gd name="connsiteX6" fmla="*/ 2015005 w 7832861"/>
              <a:gd name="connsiteY6" fmla="*/ 5896478 h 6021285"/>
              <a:gd name="connsiteX7" fmla="*/ 131003 w 7832861"/>
              <a:gd name="connsiteY7" fmla="*/ 4020686 h 6021285"/>
              <a:gd name="connsiteX8" fmla="*/ 1330810 w 7832861"/>
              <a:gd name="connsiteY8" fmla="*/ 518885 h 6021285"/>
              <a:gd name="connsiteX9" fmla="*/ 2228690 w 7832861"/>
              <a:gd name="connsiteY9" fmla="*/ 261285 h 6021285"/>
              <a:gd name="connsiteX10" fmla="*/ 2230235 w 7832861"/>
              <a:gd name="connsiteY10" fmla="*/ 260915 h 6021285"/>
              <a:gd name="connsiteX11" fmla="*/ 2341247 w 7832861"/>
              <a:gd name="connsiteY11" fmla="*/ 221774 h 6021285"/>
              <a:gd name="connsiteX12" fmla="*/ 2729122 w 7832861"/>
              <a:gd name="connsiteY12" fmla="*/ 145569 h 6021285"/>
              <a:gd name="connsiteX13" fmla="*/ 2759736 w 7832861"/>
              <a:gd name="connsiteY13" fmla="*/ 144080 h 6021285"/>
              <a:gd name="connsiteX14" fmla="*/ 2777664 w 7832861"/>
              <a:gd name="connsiteY14" fmla="*/ 140289 h 6021285"/>
              <a:gd name="connsiteX15" fmla="*/ 4237554 w 7832861"/>
              <a:gd name="connsiteY15" fmla="*/ 1051 h 6021285"/>
              <a:gd name="connsiteX0" fmla="*/ 4237554 w 7832861"/>
              <a:gd name="connsiteY0" fmla="*/ 1051 h 6021285"/>
              <a:gd name="connsiteX1" fmla="*/ 6794477 w 7832861"/>
              <a:gd name="connsiteY1" fmla="*/ 1540633 h 6021285"/>
              <a:gd name="connsiteX2" fmla="*/ 7189105 w 7832861"/>
              <a:gd name="connsiteY2" fmla="*/ 3895332 h 6021285"/>
              <a:gd name="connsiteX3" fmla="*/ 7832861 w 7832861"/>
              <a:gd name="connsiteY3" fmla="*/ 4544816 h 6021285"/>
              <a:gd name="connsiteX4" fmla="*/ 6807235 w 7832861"/>
              <a:gd name="connsiteY4" fmla="*/ 4774287 h 6021285"/>
              <a:gd name="connsiteX5" fmla="*/ 4462697 w 7832861"/>
              <a:gd name="connsiteY5" fmla="*/ 5728371 h 6021285"/>
              <a:gd name="connsiteX6" fmla="*/ 2015005 w 7832861"/>
              <a:gd name="connsiteY6" fmla="*/ 5896478 h 6021285"/>
              <a:gd name="connsiteX7" fmla="*/ 131003 w 7832861"/>
              <a:gd name="connsiteY7" fmla="*/ 4020686 h 6021285"/>
              <a:gd name="connsiteX8" fmla="*/ 1330810 w 7832861"/>
              <a:gd name="connsiteY8" fmla="*/ 518885 h 6021285"/>
              <a:gd name="connsiteX9" fmla="*/ 2228690 w 7832861"/>
              <a:gd name="connsiteY9" fmla="*/ 261285 h 6021285"/>
              <a:gd name="connsiteX10" fmla="*/ 2230235 w 7832861"/>
              <a:gd name="connsiteY10" fmla="*/ 260915 h 6021285"/>
              <a:gd name="connsiteX11" fmla="*/ 2729122 w 7832861"/>
              <a:gd name="connsiteY11" fmla="*/ 145569 h 6021285"/>
              <a:gd name="connsiteX12" fmla="*/ 2759736 w 7832861"/>
              <a:gd name="connsiteY12" fmla="*/ 144080 h 6021285"/>
              <a:gd name="connsiteX13" fmla="*/ 2777664 w 7832861"/>
              <a:gd name="connsiteY13" fmla="*/ 140289 h 6021285"/>
              <a:gd name="connsiteX14" fmla="*/ 4237554 w 7832861"/>
              <a:gd name="connsiteY14" fmla="*/ 1051 h 6021285"/>
              <a:gd name="connsiteX0" fmla="*/ 4237554 w 7832861"/>
              <a:gd name="connsiteY0" fmla="*/ 0 h 6020234"/>
              <a:gd name="connsiteX1" fmla="*/ 6794477 w 7832861"/>
              <a:gd name="connsiteY1" fmla="*/ 1539582 h 6020234"/>
              <a:gd name="connsiteX2" fmla="*/ 7189105 w 7832861"/>
              <a:gd name="connsiteY2" fmla="*/ 3894281 h 6020234"/>
              <a:gd name="connsiteX3" fmla="*/ 7832861 w 7832861"/>
              <a:gd name="connsiteY3" fmla="*/ 4543765 h 6020234"/>
              <a:gd name="connsiteX4" fmla="*/ 6807235 w 7832861"/>
              <a:gd name="connsiteY4" fmla="*/ 4773236 h 6020234"/>
              <a:gd name="connsiteX5" fmla="*/ 4462697 w 7832861"/>
              <a:gd name="connsiteY5" fmla="*/ 5727320 h 6020234"/>
              <a:gd name="connsiteX6" fmla="*/ 2015005 w 7832861"/>
              <a:gd name="connsiteY6" fmla="*/ 5895427 h 6020234"/>
              <a:gd name="connsiteX7" fmla="*/ 131003 w 7832861"/>
              <a:gd name="connsiteY7" fmla="*/ 4019635 h 6020234"/>
              <a:gd name="connsiteX8" fmla="*/ 1330810 w 7832861"/>
              <a:gd name="connsiteY8" fmla="*/ 517834 h 6020234"/>
              <a:gd name="connsiteX9" fmla="*/ 2228690 w 7832861"/>
              <a:gd name="connsiteY9" fmla="*/ 260234 h 6020234"/>
              <a:gd name="connsiteX10" fmla="*/ 2230235 w 7832861"/>
              <a:gd name="connsiteY10" fmla="*/ 259864 h 6020234"/>
              <a:gd name="connsiteX11" fmla="*/ 2729122 w 7832861"/>
              <a:gd name="connsiteY11" fmla="*/ 144518 h 6020234"/>
              <a:gd name="connsiteX12" fmla="*/ 2759736 w 7832861"/>
              <a:gd name="connsiteY12" fmla="*/ 143029 h 6020234"/>
              <a:gd name="connsiteX13" fmla="*/ 4237554 w 7832861"/>
              <a:gd name="connsiteY13" fmla="*/ 0 h 6020234"/>
              <a:gd name="connsiteX0" fmla="*/ 4237554 w 7832861"/>
              <a:gd name="connsiteY0" fmla="*/ 0 h 6020234"/>
              <a:gd name="connsiteX1" fmla="*/ 6794477 w 7832861"/>
              <a:gd name="connsiteY1" fmla="*/ 1539582 h 6020234"/>
              <a:gd name="connsiteX2" fmla="*/ 7189105 w 7832861"/>
              <a:gd name="connsiteY2" fmla="*/ 3894281 h 6020234"/>
              <a:gd name="connsiteX3" fmla="*/ 7832861 w 7832861"/>
              <a:gd name="connsiteY3" fmla="*/ 4543765 h 6020234"/>
              <a:gd name="connsiteX4" fmla="*/ 6807235 w 7832861"/>
              <a:gd name="connsiteY4" fmla="*/ 4773236 h 6020234"/>
              <a:gd name="connsiteX5" fmla="*/ 4462697 w 7832861"/>
              <a:gd name="connsiteY5" fmla="*/ 5727320 h 6020234"/>
              <a:gd name="connsiteX6" fmla="*/ 2015005 w 7832861"/>
              <a:gd name="connsiteY6" fmla="*/ 5895427 h 6020234"/>
              <a:gd name="connsiteX7" fmla="*/ 131003 w 7832861"/>
              <a:gd name="connsiteY7" fmla="*/ 4019635 h 6020234"/>
              <a:gd name="connsiteX8" fmla="*/ 1330810 w 7832861"/>
              <a:gd name="connsiteY8" fmla="*/ 517834 h 6020234"/>
              <a:gd name="connsiteX9" fmla="*/ 2228690 w 7832861"/>
              <a:gd name="connsiteY9" fmla="*/ 260234 h 6020234"/>
              <a:gd name="connsiteX10" fmla="*/ 2230235 w 7832861"/>
              <a:gd name="connsiteY10" fmla="*/ 259864 h 6020234"/>
              <a:gd name="connsiteX11" fmla="*/ 2729122 w 7832861"/>
              <a:gd name="connsiteY11" fmla="*/ 144518 h 6020234"/>
              <a:gd name="connsiteX12" fmla="*/ 4237554 w 7832861"/>
              <a:gd name="connsiteY12" fmla="*/ 0 h 6020234"/>
              <a:gd name="connsiteX0" fmla="*/ 4237554 w 7832861"/>
              <a:gd name="connsiteY0" fmla="*/ 0 h 6020234"/>
              <a:gd name="connsiteX1" fmla="*/ 6794477 w 7832861"/>
              <a:gd name="connsiteY1" fmla="*/ 1539582 h 6020234"/>
              <a:gd name="connsiteX2" fmla="*/ 7189105 w 7832861"/>
              <a:gd name="connsiteY2" fmla="*/ 3894281 h 6020234"/>
              <a:gd name="connsiteX3" fmla="*/ 7832861 w 7832861"/>
              <a:gd name="connsiteY3" fmla="*/ 4543765 h 6020234"/>
              <a:gd name="connsiteX4" fmla="*/ 6807235 w 7832861"/>
              <a:gd name="connsiteY4" fmla="*/ 4773236 h 6020234"/>
              <a:gd name="connsiteX5" fmla="*/ 4462697 w 7832861"/>
              <a:gd name="connsiteY5" fmla="*/ 5727320 h 6020234"/>
              <a:gd name="connsiteX6" fmla="*/ 2015005 w 7832861"/>
              <a:gd name="connsiteY6" fmla="*/ 5895427 h 6020234"/>
              <a:gd name="connsiteX7" fmla="*/ 131003 w 7832861"/>
              <a:gd name="connsiteY7" fmla="*/ 4019635 h 6020234"/>
              <a:gd name="connsiteX8" fmla="*/ 1330810 w 7832861"/>
              <a:gd name="connsiteY8" fmla="*/ 517834 h 6020234"/>
              <a:gd name="connsiteX9" fmla="*/ 2228690 w 7832861"/>
              <a:gd name="connsiteY9" fmla="*/ 260234 h 6020234"/>
              <a:gd name="connsiteX10" fmla="*/ 2729122 w 7832861"/>
              <a:gd name="connsiteY10" fmla="*/ 144518 h 6020234"/>
              <a:gd name="connsiteX11" fmla="*/ 4237554 w 7832861"/>
              <a:gd name="connsiteY11" fmla="*/ 0 h 6020234"/>
              <a:gd name="connsiteX0" fmla="*/ 4237554 w 7832861"/>
              <a:gd name="connsiteY0" fmla="*/ 0 h 6020234"/>
              <a:gd name="connsiteX1" fmla="*/ 6794477 w 7832861"/>
              <a:gd name="connsiteY1" fmla="*/ 1539582 h 6020234"/>
              <a:gd name="connsiteX2" fmla="*/ 7189105 w 7832861"/>
              <a:gd name="connsiteY2" fmla="*/ 3894281 h 6020234"/>
              <a:gd name="connsiteX3" fmla="*/ 7832861 w 7832861"/>
              <a:gd name="connsiteY3" fmla="*/ 4543765 h 6020234"/>
              <a:gd name="connsiteX4" fmla="*/ 6807235 w 7832861"/>
              <a:gd name="connsiteY4" fmla="*/ 4773236 h 6020234"/>
              <a:gd name="connsiteX5" fmla="*/ 4462697 w 7832861"/>
              <a:gd name="connsiteY5" fmla="*/ 5727320 h 6020234"/>
              <a:gd name="connsiteX6" fmla="*/ 2015005 w 7832861"/>
              <a:gd name="connsiteY6" fmla="*/ 5895427 h 6020234"/>
              <a:gd name="connsiteX7" fmla="*/ 131003 w 7832861"/>
              <a:gd name="connsiteY7" fmla="*/ 4019635 h 6020234"/>
              <a:gd name="connsiteX8" fmla="*/ 1330810 w 7832861"/>
              <a:gd name="connsiteY8" fmla="*/ 517834 h 6020234"/>
              <a:gd name="connsiteX9" fmla="*/ 2729122 w 7832861"/>
              <a:gd name="connsiteY9" fmla="*/ 144518 h 6020234"/>
              <a:gd name="connsiteX10" fmla="*/ 4237554 w 7832861"/>
              <a:gd name="connsiteY10" fmla="*/ 0 h 6020234"/>
              <a:gd name="connsiteX0" fmla="*/ 4237554 w 7832861"/>
              <a:gd name="connsiteY0" fmla="*/ 0 h 6020234"/>
              <a:gd name="connsiteX1" fmla="*/ 6794477 w 7832861"/>
              <a:gd name="connsiteY1" fmla="*/ 1539582 h 6020234"/>
              <a:gd name="connsiteX2" fmla="*/ 7189105 w 7832861"/>
              <a:gd name="connsiteY2" fmla="*/ 3894281 h 6020234"/>
              <a:gd name="connsiteX3" fmla="*/ 7832861 w 7832861"/>
              <a:gd name="connsiteY3" fmla="*/ 4543765 h 6020234"/>
              <a:gd name="connsiteX4" fmla="*/ 6807235 w 7832861"/>
              <a:gd name="connsiteY4" fmla="*/ 4773236 h 6020234"/>
              <a:gd name="connsiteX5" fmla="*/ 4462697 w 7832861"/>
              <a:gd name="connsiteY5" fmla="*/ 5727320 h 6020234"/>
              <a:gd name="connsiteX6" fmla="*/ 2015005 w 7832861"/>
              <a:gd name="connsiteY6" fmla="*/ 5895427 h 6020234"/>
              <a:gd name="connsiteX7" fmla="*/ 131003 w 7832861"/>
              <a:gd name="connsiteY7" fmla="*/ 4019635 h 6020234"/>
              <a:gd name="connsiteX8" fmla="*/ 1330810 w 7832861"/>
              <a:gd name="connsiteY8" fmla="*/ 517834 h 6020234"/>
              <a:gd name="connsiteX9" fmla="*/ 2729122 w 7832861"/>
              <a:gd name="connsiteY9" fmla="*/ 144518 h 6020234"/>
              <a:gd name="connsiteX10" fmla="*/ 4237554 w 7832861"/>
              <a:gd name="connsiteY10" fmla="*/ 0 h 6020234"/>
              <a:gd name="connsiteX0" fmla="*/ 4237554 w 7832861"/>
              <a:gd name="connsiteY0" fmla="*/ 0 h 6020234"/>
              <a:gd name="connsiteX1" fmla="*/ 6794477 w 7832861"/>
              <a:gd name="connsiteY1" fmla="*/ 1539582 h 6020234"/>
              <a:gd name="connsiteX2" fmla="*/ 7189105 w 7832861"/>
              <a:gd name="connsiteY2" fmla="*/ 3894281 h 6020234"/>
              <a:gd name="connsiteX3" fmla="*/ 7832861 w 7832861"/>
              <a:gd name="connsiteY3" fmla="*/ 4543765 h 6020234"/>
              <a:gd name="connsiteX4" fmla="*/ 6807235 w 7832861"/>
              <a:gd name="connsiteY4" fmla="*/ 4773236 h 6020234"/>
              <a:gd name="connsiteX5" fmla="*/ 4462697 w 7832861"/>
              <a:gd name="connsiteY5" fmla="*/ 5727320 h 6020234"/>
              <a:gd name="connsiteX6" fmla="*/ 2015005 w 7832861"/>
              <a:gd name="connsiteY6" fmla="*/ 5895427 h 6020234"/>
              <a:gd name="connsiteX7" fmla="*/ 131003 w 7832861"/>
              <a:gd name="connsiteY7" fmla="*/ 4019635 h 6020234"/>
              <a:gd name="connsiteX8" fmla="*/ 1330810 w 7832861"/>
              <a:gd name="connsiteY8" fmla="*/ 517834 h 6020234"/>
              <a:gd name="connsiteX9" fmla="*/ 2780941 w 7832861"/>
              <a:gd name="connsiteY9" fmla="*/ 69783 h 6020234"/>
              <a:gd name="connsiteX10" fmla="*/ 4237554 w 7832861"/>
              <a:gd name="connsiteY10" fmla="*/ 0 h 6020234"/>
              <a:gd name="connsiteX0" fmla="*/ 4237554 w 7832861"/>
              <a:gd name="connsiteY0" fmla="*/ 0 h 6020234"/>
              <a:gd name="connsiteX1" fmla="*/ 6794477 w 7832861"/>
              <a:gd name="connsiteY1" fmla="*/ 1539582 h 6020234"/>
              <a:gd name="connsiteX2" fmla="*/ 7189105 w 7832861"/>
              <a:gd name="connsiteY2" fmla="*/ 3894281 h 6020234"/>
              <a:gd name="connsiteX3" fmla="*/ 7832861 w 7832861"/>
              <a:gd name="connsiteY3" fmla="*/ 4543765 h 6020234"/>
              <a:gd name="connsiteX4" fmla="*/ 6807235 w 7832861"/>
              <a:gd name="connsiteY4" fmla="*/ 4773236 h 6020234"/>
              <a:gd name="connsiteX5" fmla="*/ 4462697 w 7832861"/>
              <a:gd name="connsiteY5" fmla="*/ 5727320 h 6020234"/>
              <a:gd name="connsiteX6" fmla="*/ 2015005 w 7832861"/>
              <a:gd name="connsiteY6" fmla="*/ 5895427 h 6020234"/>
              <a:gd name="connsiteX7" fmla="*/ 131003 w 7832861"/>
              <a:gd name="connsiteY7" fmla="*/ 4019635 h 6020234"/>
              <a:gd name="connsiteX8" fmla="*/ 1330810 w 7832861"/>
              <a:gd name="connsiteY8" fmla="*/ 517834 h 6020234"/>
              <a:gd name="connsiteX9" fmla="*/ 2780941 w 7832861"/>
              <a:gd name="connsiteY9" fmla="*/ 69783 h 6020234"/>
              <a:gd name="connsiteX10" fmla="*/ 4237554 w 7832861"/>
              <a:gd name="connsiteY10" fmla="*/ 0 h 6020234"/>
              <a:gd name="connsiteX0" fmla="*/ 4237554 w 7832861"/>
              <a:gd name="connsiteY0" fmla="*/ 0 h 6035181"/>
              <a:gd name="connsiteX1" fmla="*/ 6794477 w 7832861"/>
              <a:gd name="connsiteY1" fmla="*/ 1554529 h 6035181"/>
              <a:gd name="connsiteX2" fmla="*/ 7189105 w 7832861"/>
              <a:gd name="connsiteY2" fmla="*/ 3909228 h 6035181"/>
              <a:gd name="connsiteX3" fmla="*/ 7832861 w 7832861"/>
              <a:gd name="connsiteY3" fmla="*/ 4558712 h 6035181"/>
              <a:gd name="connsiteX4" fmla="*/ 6807235 w 7832861"/>
              <a:gd name="connsiteY4" fmla="*/ 4788183 h 6035181"/>
              <a:gd name="connsiteX5" fmla="*/ 4462697 w 7832861"/>
              <a:gd name="connsiteY5" fmla="*/ 5742267 h 6035181"/>
              <a:gd name="connsiteX6" fmla="*/ 2015005 w 7832861"/>
              <a:gd name="connsiteY6" fmla="*/ 5910374 h 6035181"/>
              <a:gd name="connsiteX7" fmla="*/ 131003 w 7832861"/>
              <a:gd name="connsiteY7" fmla="*/ 4034582 h 6035181"/>
              <a:gd name="connsiteX8" fmla="*/ 1330810 w 7832861"/>
              <a:gd name="connsiteY8" fmla="*/ 532781 h 6035181"/>
              <a:gd name="connsiteX9" fmla="*/ 2780941 w 7832861"/>
              <a:gd name="connsiteY9" fmla="*/ 84730 h 6035181"/>
              <a:gd name="connsiteX10" fmla="*/ 4237554 w 7832861"/>
              <a:gd name="connsiteY10" fmla="*/ 0 h 6035181"/>
              <a:gd name="connsiteX0" fmla="*/ 4237554 w 7832861"/>
              <a:gd name="connsiteY0" fmla="*/ 0 h 6035181"/>
              <a:gd name="connsiteX1" fmla="*/ 6794477 w 7832861"/>
              <a:gd name="connsiteY1" fmla="*/ 1554529 h 6035181"/>
              <a:gd name="connsiteX2" fmla="*/ 7189105 w 7832861"/>
              <a:gd name="connsiteY2" fmla="*/ 3909228 h 6035181"/>
              <a:gd name="connsiteX3" fmla="*/ 7832861 w 7832861"/>
              <a:gd name="connsiteY3" fmla="*/ 4558712 h 6035181"/>
              <a:gd name="connsiteX4" fmla="*/ 6807235 w 7832861"/>
              <a:gd name="connsiteY4" fmla="*/ 4788183 h 6035181"/>
              <a:gd name="connsiteX5" fmla="*/ 4462697 w 7832861"/>
              <a:gd name="connsiteY5" fmla="*/ 5742267 h 6035181"/>
              <a:gd name="connsiteX6" fmla="*/ 2015005 w 7832861"/>
              <a:gd name="connsiteY6" fmla="*/ 5910374 h 6035181"/>
              <a:gd name="connsiteX7" fmla="*/ 131003 w 7832861"/>
              <a:gd name="connsiteY7" fmla="*/ 4034582 h 6035181"/>
              <a:gd name="connsiteX8" fmla="*/ 1330810 w 7832861"/>
              <a:gd name="connsiteY8" fmla="*/ 532781 h 6035181"/>
              <a:gd name="connsiteX9" fmla="*/ 2780941 w 7832861"/>
              <a:gd name="connsiteY9" fmla="*/ 84730 h 6035181"/>
              <a:gd name="connsiteX10" fmla="*/ 4237554 w 7832861"/>
              <a:gd name="connsiteY10" fmla="*/ 0 h 6035181"/>
              <a:gd name="connsiteX0" fmla="*/ 4237554 w 7832861"/>
              <a:gd name="connsiteY0" fmla="*/ 0 h 6035181"/>
              <a:gd name="connsiteX1" fmla="*/ 6794477 w 7832861"/>
              <a:gd name="connsiteY1" fmla="*/ 1554529 h 6035181"/>
              <a:gd name="connsiteX2" fmla="*/ 7189105 w 7832861"/>
              <a:gd name="connsiteY2" fmla="*/ 3909228 h 6035181"/>
              <a:gd name="connsiteX3" fmla="*/ 7832861 w 7832861"/>
              <a:gd name="connsiteY3" fmla="*/ 4558712 h 6035181"/>
              <a:gd name="connsiteX4" fmla="*/ 6807235 w 7832861"/>
              <a:gd name="connsiteY4" fmla="*/ 4788183 h 6035181"/>
              <a:gd name="connsiteX5" fmla="*/ 4462697 w 7832861"/>
              <a:gd name="connsiteY5" fmla="*/ 5742267 h 6035181"/>
              <a:gd name="connsiteX6" fmla="*/ 2015005 w 7832861"/>
              <a:gd name="connsiteY6" fmla="*/ 5910374 h 6035181"/>
              <a:gd name="connsiteX7" fmla="*/ 131003 w 7832861"/>
              <a:gd name="connsiteY7" fmla="*/ 4034582 h 6035181"/>
              <a:gd name="connsiteX8" fmla="*/ 1330810 w 7832861"/>
              <a:gd name="connsiteY8" fmla="*/ 532781 h 6035181"/>
              <a:gd name="connsiteX9" fmla="*/ 2780941 w 7832861"/>
              <a:gd name="connsiteY9" fmla="*/ 144519 h 6035181"/>
              <a:gd name="connsiteX10" fmla="*/ 4237554 w 7832861"/>
              <a:gd name="connsiteY10" fmla="*/ 0 h 6035181"/>
              <a:gd name="connsiteX0" fmla="*/ 4237554 w 7832861"/>
              <a:gd name="connsiteY0" fmla="*/ 0 h 6035181"/>
              <a:gd name="connsiteX1" fmla="*/ 6794477 w 7832861"/>
              <a:gd name="connsiteY1" fmla="*/ 1554529 h 6035181"/>
              <a:gd name="connsiteX2" fmla="*/ 7189105 w 7832861"/>
              <a:gd name="connsiteY2" fmla="*/ 3909228 h 6035181"/>
              <a:gd name="connsiteX3" fmla="*/ 7832861 w 7832861"/>
              <a:gd name="connsiteY3" fmla="*/ 4558712 h 6035181"/>
              <a:gd name="connsiteX4" fmla="*/ 6807235 w 7832861"/>
              <a:gd name="connsiteY4" fmla="*/ 4788183 h 6035181"/>
              <a:gd name="connsiteX5" fmla="*/ 4462697 w 7832861"/>
              <a:gd name="connsiteY5" fmla="*/ 5742267 h 6035181"/>
              <a:gd name="connsiteX6" fmla="*/ 2015005 w 7832861"/>
              <a:gd name="connsiteY6" fmla="*/ 5910374 h 6035181"/>
              <a:gd name="connsiteX7" fmla="*/ 131003 w 7832861"/>
              <a:gd name="connsiteY7" fmla="*/ 4034582 h 6035181"/>
              <a:gd name="connsiteX8" fmla="*/ 1330810 w 7832861"/>
              <a:gd name="connsiteY8" fmla="*/ 607516 h 6035181"/>
              <a:gd name="connsiteX9" fmla="*/ 2780941 w 7832861"/>
              <a:gd name="connsiteY9" fmla="*/ 144519 h 6035181"/>
              <a:gd name="connsiteX10" fmla="*/ 4237554 w 7832861"/>
              <a:gd name="connsiteY10" fmla="*/ 0 h 6035181"/>
              <a:gd name="connsiteX0" fmla="*/ 4265780 w 7861087"/>
              <a:gd name="connsiteY0" fmla="*/ 0 h 6035181"/>
              <a:gd name="connsiteX1" fmla="*/ 6822703 w 7861087"/>
              <a:gd name="connsiteY1" fmla="*/ 1554529 h 6035181"/>
              <a:gd name="connsiteX2" fmla="*/ 7217331 w 7861087"/>
              <a:gd name="connsiteY2" fmla="*/ 3909228 h 6035181"/>
              <a:gd name="connsiteX3" fmla="*/ 7861087 w 7861087"/>
              <a:gd name="connsiteY3" fmla="*/ 4558712 h 6035181"/>
              <a:gd name="connsiteX4" fmla="*/ 6835461 w 7861087"/>
              <a:gd name="connsiteY4" fmla="*/ 4788183 h 6035181"/>
              <a:gd name="connsiteX5" fmla="*/ 4490923 w 7861087"/>
              <a:gd name="connsiteY5" fmla="*/ 5742267 h 6035181"/>
              <a:gd name="connsiteX6" fmla="*/ 2043231 w 7861087"/>
              <a:gd name="connsiteY6" fmla="*/ 5910374 h 6035181"/>
              <a:gd name="connsiteX7" fmla="*/ 159229 w 7861087"/>
              <a:gd name="connsiteY7" fmla="*/ 4034582 h 6035181"/>
              <a:gd name="connsiteX8" fmla="*/ 1289943 w 7861087"/>
              <a:gd name="connsiteY8" fmla="*/ 622464 h 6035181"/>
              <a:gd name="connsiteX9" fmla="*/ 2809167 w 7861087"/>
              <a:gd name="connsiteY9" fmla="*/ 144519 h 6035181"/>
              <a:gd name="connsiteX10" fmla="*/ 4265780 w 7861087"/>
              <a:gd name="connsiteY10" fmla="*/ 0 h 60351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861087" h="6035181">
                <a:moveTo>
                  <a:pt x="4265780" y="0"/>
                </a:moveTo>
                <a:cubicBezTo>
                  <a:pt x="5338002" y="21445"/>
                  <a:pt x="6383269" y="390941"/>
                  <a:pt x="6822703" y="1554529"/>
                </a:cubicBezTo>
                <a:cubicBezTo>
                  <a:pt x="7159410" y="2314095"/>
                  <a:pt x="7103165" y="3447531"/>
                  <a:pt x="7217331" y="3909228"/>
                </a:cubicBezTo>
                <a:cubicBezTo>
                  <a:pt x="7342397" y="4433062"/>
                  <a:pt x="7861087" y="4558712"/>
                  <a:pt x="7861087" y="4558712"/>
                </a:cubicBezTo>
                <a:cubicBezTo>
                  <a:pt x="7709964" y="4623369"/>
                  <a:pt x="7377128" y="4620797"/>
                  <a:pt x="6835461" y="4788183"/>
                </a:cubicBezTo>
                <a:cubicBezTo>
                  <a:pt x="6293793" y="4955568"/>
                  <a:pt x="5289626" y="5555233"/>
                  <a:pt x="4490923" y="5742267"/>
                </a:cubicBezTo>
                <a:cubicBezTo>
                  <a:pt x="3692220" y="5929300"/>
                  <a:pt x="2765184" y="6194987"/>
                  <a:pt x="2043231" y="5910374"/>
                </a:cubicBezTo>
                <a:cubicBezTo>
                  <a:pt x="1321278" y="5625761"/>
                  <a:pt x="284777" y="4915900"/>
                  <a:pt x="159229" y="4034582"/>
                </a:cubicBezTo>
                <a:cubicBezTo>
                  <a:pt x="33681" y="3153264"/>
                  <a:pt x="-456595" y="1392285"/>
                  <a:pt x="1289943" y="622464"/>
                </a:cubicBezTo>
                <a:cubicBezTo>
                  <a:pt x="2241160" y="260608"/>
                  <a:pt x="2324710" y="230825"/>
                  <a:pt x="2809167" y="144519"/>
                </a:cubicBezTo>
                <a:cubicBezTo>
                  <a:pt x="3450164" y="31575"/>
                  <a:pt x="3780243" y="8313"/>
                  <a:pt x="4265780" y="0"/>
                </a:cubicBezTo>
                <a:close/>
              </a:path>
            </a:pathLst>
          </a:cu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Picture 7" descr="Text&#10;&#10;Description automatically generated">
            <a:extLst>
              <a:ext uri="{FF2B5EF4-FFF2-40B4-BE49-F238E27FC236}">
                <a16:creationId xmlns:a16="http://schemas.microsoft.com/office/drawing/2014/main" id="{9BC15CE1-B58A-4BF2-BBEB-AC2D17422AB8}"/>
              </a:ext>
            </a:extLst>
          </p:cNvPr>
          <p:cNvPicPr>
            <a:picLocks noChangeAspect="1"/>
          </p:cNvPicPr>
          <p:nvPr/>
        </p:nvPicPr>
        <p:blipFill>
          <a:blip r:embed="rId2"/>
          <a:stretch>
            <a:fillRect/>
          </a:stretch>
        </p:blipFill>
        <p:spPr>
          <a:xfrm>
            <a:off x="5973471" y="396703"/>
            <a:ext cx="5876986" cy="2642478"/>
          </a:xfrm>
          <a:prstGeom prst="rect">
            <a:avLst/>
          </a:prstGeom>
        </p:spPr>
      </p:pic>
      <p:pic>
        <p:nvPicPr>
          <p:cNvPr id="6" name="Picture 6" descr="Text&#10;&#10;Description automatically generated">
            <a:extLst>
              <a:ext uri="{FF2B5EF4-FFF2-40B4-BE49-F238E27FC236}">
                <a16:creationId xmlns:a16="http://schemas.microsoft.com/office/drawing/2014/main" id="{1F185673-1803-4A90-9719-4B47874D4A92}"/>
              </a:ext>
            </a:extLst>
          </p:cNvPr>
          <p:cNvPicPr>
            <a:picLocks noGrp="1" noChangeAspect="1"/>
          </p:cNvPicPr>
          <p:nvPr>
            <p:ph idx="1"/>
          </p:nvPr>
        </p:nvPicPr>
        <p:blipFill>
          <a:blip r:embed="rId3"/>
          <a:stretch>
            <a:fillRect/>
          </a:stretch>
        </p:blipFill>
        <p:spPr>
          <a:xfrm>
            <a:off x="6780339" y="3435170"/>
            <a:ext cx="3932571" cy="2978457"/>
          </a:xfrm>
          <a:prstGeom prst="rect">
            <a:avLst/>
          </a:prstGeom>
        </p:spPr>
      </p:pic>
      <p:pic>
        <p:nvPicPr>
          <p:cNvPr id="8" name="Picture 7" descr="Tangled multi-coloured wire">
            <a:extLst>
              <a:ext uri="{FF2B5EF4-FFF2-40B4-BE49-F238E27FC236}">
                <a16:creationId xmlns:a16="http://schemas.microsoft.com/office/drawing/2014/main" id="{30DB6D91-3B14-4D9B-9D79-D315EEE3CBAC}"/>
              </a:ext>
            </a:extLst>
          </p:cNvPr>
          <p:cNvPicPr>
            <a:picLocks noChangeAspect="1"/>
          </p:cNvPicPr>
          <p:nvPr/>
        </p:nvPicPr>
        <p:blipFill rotWithShape="1">
          <a:blip r:embed="rId4"/>
          <a:srcRect r="-2" b="15726"/>
          <a:stretch/>
        </p:blipFill>
        <p:spPr>
          <a:xfrm>
            <a:off x="189781" y="5394017"/>
            <a:ext cx="2436977" cy="1359196"/>
          </a:xfrm>
          <a:prstGeom prst="rect">
            <a:avLst/>
          </a:prstGeom>
        </p:spPr>
      </p:pic>
      <p:pic>
        <p:nvPicPr>
          <p:cNvPr id="9" name="Picture 8" descr="Logo&#10;&#10;Description automatically generated">
            <a:extLst>
              <a:ext uri="{FF2B5EF4-FFF2-40B4-BE49-F238E27FC236}">
                <a16:creationId xmlns:a16="http://schemas.microsoft.com/office/drawing/2014/main" id="{6818A279-AE66-43BA-9F57-A89D1F60F894}"/>
              </a:ext>
            </a:extLst>
          </p:cNvPr>
          <p:cNvPicPr>
            <a:picLocks noChangeAspect="1"/>
          </p:cNvPicPr>
          <p:nvPr/>
        </p:nvPicPr>
        <p:blipFill>
          <a:blip r:embed="rId5"/>
          <a:stretch>
            <a:fillRect/>
          </a:stretch>
        </p:blipFill>
        <p:spPr>
          <a:xfrm>
            <a:off x="2365290" y="4030966"/>
            <a:ext cx="1443742" cy="1357522"/>
          </a:xfrm>
          <a:prstGeom prst="rect">
            <a:avLst/>
          </a:prstGeom>
        </p:spPr>
      </p:pic>
    </p:spTree>
    <p:extLst>
      <p:ext uri="{BB962C8B-B14F-4D97-AF65-F5344CB8AC3E}">
        <p14:creationId xmlns:p14="http://schemas.microsoft.com/office/powerpoint/2010/main" val="1140457494"/>
      </p:ext>
    </p:extLst>
  </p:cSld>
  <p:clrMapOvr>
    <a:masterClrMapping/>
  </p:clrMapOvr>
</p:sld>
</file>

<file path=ppt/theme/theme1.xml><?xml version="1.0" encoding="utf-8"?>
<a:theme xmlns:a="http://schemas.openxmlformats.org/drawingml/2006/main" name="ChitchatVTI">
  <a:themeElements>
    <a:clrScheme name="Office">
      <a:dk1>
        <a:srgbClr val="000000"/>
      </a:dk1>
      <a:lt1>
        <a:srgbClr val="FFFFFF"/>
      </a:lt1>
      <a:dk2>
        <a:srgbClr val="1D242E"/>
      </a:dk2>
      <a:lt2>
        <a:srgbClr val="F2F1F1"/>
      </a:lt2>
      <a:accent1>
        <a:srgbClr val="4472C4"/>
      </a:accent1>
      <a:accent2>
        <a:srgbClr val="ED7D31"/>
      </a:accent2>
      <a:accent3>
        <a:srgbClr val="A3A3A3"/>
      </a:accent3>
      <a:accent4>
        <a:srgbClr val="CF9B00"/>
      </a:accent4>
      <a:accent5>
        <a:srgbClr val="5B9BD5"/>
      </a:accent5>
      <a:accent6>
        <a:srgbClr val="70AD47"/>
      </a:accent6>
      <a:hlink>
        <a:srgbClr val="D26012"/>
      </a:hlink>
      <a:folHlink>
        <a:srgbClr val="9A5879"/>
      </a:folHlink>
    </a:clrScheme>
    <a:fontScheme name="The Hand">
      <a:majorFont>
        <a:latin typeface="The Serif Hand"/>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itchatVTI" id="{08BB1610-1071-4750-BA6F-EA15E875FFCD}" vid="{D7BDF053-2181-45AE-9365-FFAA906CB43F}"/>
    </a:ext>
  </a:extLst>
</a:theme>
</file>

<file path=docProps/app.xml><?xml version="1.0" encoding="utf-8"?>
<Properties xmlns="http://schemas.openxmlformats.org/officeDocument/2006/extended-properties" xmlns:vt="http://schemas.openxmlformats.org/officeDocument/2006/docPropsVTypes">
  <Template>office theme</Template>
  <TotalTime>0</TotalTime>
  <Words>477</Words>
  <Application>Microsoft Office PowerPoint</Application>
  <PresentationFormat>Widescreen</PresentationFormat>
  <Paragraphs>117</Paragraphs>
  <Slides>25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Abadi</vt:lpstr>
      <vt:lpstr>Aharoni</vt:lpstr>
      <vt:lpstr>Arial</vt:lpstr>
      <vt:lpstr>The Hand</vt:lpstr>
      <vt:lpstr>The Serif Hand</vt:lpstr>
      <vt:lpstr>ChitchatVTI</vt:lpstr>
      <vt:lpstr>PowerPoint Presentation</vt:lpstr>
      <vt:lpstr>PowerPoint Presentation</vt:lpstr>
      <vt:lpstr>WHY use thrive?</vt:lpstr>
      <vt:lpstr>What are the benefits?</vt:lpstr>
      <vt:lpstr>Where did thrive come from?</vt:lpstr>
      <vt:lpstr>WHAT IS THRIVE BASED ON? </vt:lpstr>
      <vt:lpstr>NEUROSCIENCE THE TRIUNE BRAIN Three interlocking systems </vt:lpstr>
      <vt:lpstr>THE INSTINCTUAL BRAIN</vt:lpstr>
      <vt:lpstr>THE MAMMALIAN BRAIN </vt:lpstr>
      <vt:lpstr>The Cognitive brain </vt:lpstr>
      <vt:lpstr>The Developmental stages</vt:lpstr>
      <vt:lpstr>EARLY DEVELOPMENT OF NEURAL PATHWAYS </vt:lpstr>
      <vt:lpstr>PowerPoint Presentation</vt:lpstr>
      <vt:lpstr>Holes in our development </vt:lpstr>
      <vt:lpstr>Interrupted development</vt:lpstr>
      <vt:lpstr>Triggers than can affect emotional development</vt:lpstr>
      <vt:lpstr>How we can help...Suckley School PACE Ethos</vt:lpstr>
      <vt:lpstr>Vrf'S:  In the Thrive programme when everything becomes too overwhelming for children in school, we as the adults need to adopt our VRFs  https://www.youtube.com/watch?v=t685WM5R6aM  </vt:lpstr>
      <vt:lpstr>Rigorous assessment using Thrive online</vt:lpstr>
      <vt:lpstr>Individual and group summaries and action plans</vt:lpstr>
      <vt:lpstr>Reviewing and monitoring </vt:lpstr>
      <vt:lpstr>What THRIVE SESSIONS MIGHT LOOK LIKE...</vt:lpstr>
      <vt:lpstr>Whole Class Activities</vt:lpstr>
      <vt:lpstr>TRAUMA INFORMED SCHOOLS</vt:lpstr>
      <vt:lpstr>What the children have to say...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Ella Jones</dc:creator>
  <cp:lastModifiedBy>Ella Jones</cp:lastModifiedBy>
  <cp:revision>740</cp:revision>
  <dcterms:created xsi:type="dcterms:W3CDTF">2022-03-10T10:31:49Z</dcterms:created>
  <dcterms:modified xsi:type="dcterms:W3CDTF">2022-05-11T09:10:02Z</dcterms:modified>
</cp:coreProperties>
</file>