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3" r:id="rId3"/>
    <p:sldId id="257" r:id="rId4"/>
    <p:sldId id="260" r:id="rId5"/>
    <p:sldId id="259" r:id="rId6"/>
    <p:sldId id="258" r:id="rId7"/>
    <p:sldId id="264" r:id="rId8"/>
    <p:sldId id="262" r:id="rId9"/>
    <p:sldId id="261" r:id="rId10"/>
  </p:sldIdLst>
  <p:sldSz cx="9144000" cy="6858000" type="screen4x3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61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A78511F-E9C6-4232-9C97-3D568FFCA8B6}" type="datetimeFigureOut">
              <a:rPr lang="en-GB" smtClean="0"/>
              <a:pPr/>
              <a:t>11/03/2022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1203836-3CE3-43AB-A26B-FC1D7DC3C85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Forest School at Suckley </a:t>
            </a:r>
            <a:endParaRPr lang="en-GB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ETHOS </a:t>
            </a:r>
            <a:endParaRPr lang="en-GB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best kind of classroom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64522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This is the best kind of classroom: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No walls, just sky and trees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This is the best kind of classroom: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No radiators, just a gentle breeze</a:t>
            </a:r>
          </a:p>
          <a:p>
            <a:pPr algn="ctr"/>
            <a:endParaRPr lang="en-GB" sz="11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You can learn well here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As the birds sing, 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 About your place in the scheme of things</a:t>
            </a:r>
          </a:p>
          <a:p>
            <a:pPr algn="ctr"/>
            <a:endParaRPr lang="en-GB" sz="11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You can make up poems 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About woodland flowers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Why, it is almost as interesting 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As literacy hour!</a:t>
            </a:r>
          </a:p>
          <a:p>
            <a:pPr algn="ctr"/>
            <a:endParaRPr lang="en-GB" sz="11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This is the best kind of classroom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It’s a journey through time and space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From the smallest seed to the largest tree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This is a forest and a learning place</a:t>
            </a:r>
          </a:p>
          <a:p>
            <a:pPr algn="ctr"/>
            <a:endParaRPr lang="en-GB" sz="1100" b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This is the best kind of classroom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Where the seasons don’t happen in books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Where the learning is watching, and thinking and talking</a:t>
            </a:r>
          </a:p>
          <a:p>
            <a:pPr algn="ctr">
              <a:buNone/>
            </a:pPr>
            <a:r>
              <a:rPr lang="en-GB" sz="1100" b="1" dirty="0" smtClean="0">
                <a:latin typeface="Arial" pitchFamily="34" charset="0"/>
                <a:cs typeface="Arial" pitchFamily="34" charset="0"/>
              </a:rPr>
              <a:t>And everyone notices, everyone looks </a:t>
            </a:r>
          </a:p>
          <a:p>
            <a:pPr algn="ctr"/>
            <a:r>
              <a:rPr lang="en-GB" sz="1100" b="1" dirty="0" smtClean="0">
                <a:latin typeface="Arial" pitchFamily="34" charset="0"/>
                <a:cs typeface="Arial" pitchFamily="34" charset="0"/>
              </a:rPr>
              <a:t>                 </a:t>
            </a:r>
          </a:p>
          <a:p>
            <a:pPr algn="ctr">
              <a:buNone/>
            </a:pPr>
            <a:r>
              <a:rPr lang="en-GB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By Ian McMillan Barnsley Poet</a:t>
            </a:r>
          </a:p>
          <a:p>
            <a:endParaRPr lang="en-GB" sz="1100" dirty="0" smtClean="0"/>
          </a:p>
          <a:p>
            <a:endParaRPr lang="en-GB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is it?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Forest School at Suckley is an inspirational process that offers ALL learners regular opportunities to achieve and develop self esteem through hands-on learning experiences in a woodland.</a:t>
            </a:r>
          </a:p>
          <a:p>
            <a:endParaRPr lang="en-GB" dirty="0" smtClean="0">
              <a:latin typeface="Arial" pitchFamily="34" charset="0"/>
              <a:cs typeface="Arial" pitchFamily="34" charset="0"/>
            </a:endParaRPr>
          </a:p>
          <a:p>
            <a:r>
              <a:rPr lang="en-GB" u="sng" dirty="0" smtClean="0">
                <a:latin typeface="Arial" pitchFamily="34" charset="0"/>
                <a:cs typeface="Arial" pitchFamily="34" charset="0"/>
              </a:rPr>
              <a:t>Brief History -</a:t>
            </a:r>
            <a:endParaRPr lang="en-GB" u="sng" dirty="0">
              <a:latin typeface="Arial" pitchFamily="34" charset="0"/>
              <a:cs typeface="Arial" pitchFamily="34" charset="0"/>
            </a:endParaRP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Originated in Scandinavia 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Came to UK in 1995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When it came to the UK, it was set up for early years only. It is now extended across primary and beyond and in other groups. </a:t>
            </a:r>
          </a:p>
          <a:p>
            <a:r>
              <a:rPr lang="en-GB" dirty="0" smtClean="0">
                <a:latin typeface="Arial" pitchFamily="34" charset="0"/>
                <a:cs typeface="Arial" pitchFamily="34" charset="0"/>
              </a:rPr>
              <a:t>It is a philosophy based approach.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research behind it.. 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Autofit/>
          </a:bodyPr>
          <a:lstStyle/>
          <a:p>
            <a:r>
              <a:rPr lang="en-GB" sz="1800" u="sng" dirty="0" smtClean="0">
                <a:latin typeface="Arial" pitchFamily="34" charset="0"/>
                <a:cs typeface="Arial" pitchFamily="34" charset="0"/>
              </a:rPr>
              <a:t>Educational philosophies –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Child centred – Froebel</a:t>
            </a:r>
            <a:endParaRPr lang="en-GB" sz="1800" dirty="0">
              <a:latin typeface="Arial" pitchFamily="34" charset="0"/>
              <a:cs typeface="Arial" pitchFamily="34" charset="0"/>
            </a:endParaRP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Learn by doing linked to real life- Dewey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Natural environment feeds creativity –Steiner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Importance of space to move around – McMillan </a:t>
            </a:r>
          </a:p>
          <a:p>
            <a:r>
              <a:rPr lang="en-GB" sz="1800" u="sng" dirty="0" smtClean="0">
                <a:latin typeface="Arial" pitchFamily="34" charset="0"/>
                <a:cs typeface="Arial" pitchFamily="34" charset="0"/>
              </a:rPr>
              <a:t>Educational research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Development of physical literacy – Whitehead (2010)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Increased physical activity (</a:t>
            </a:r>
            <a:r>
              <a:rPr lang="en-GB" sz="1800" dirty="0" err="1" smtClean="0">
                <a:latin typeface="Arial" pitchFamily="34" charset="0"/>
                <a:cs typeface="Arial" pitchFamily="34" charset="0"/>
              </a:rPr>
              <a:t>mygrind</a:t>
            </a:r>
            <a:r>
              <a:rPr lang="en-GB" sz="1800" dirty="0" smtClean="0">
                <a:latin typeface="Arial" pitchFamily="34" charset="0"/>
                <a:cs typeface="Arial" pitchFamily="34" charset="0"/>
              </a:rPr>
              <a:t> 2007) links to </a:t>
            </a:r>
            <a:r>
              <a:rPr lang="en-GB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REAL PE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Increased motor development (Fjortoft, 2004)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Better understanding of risk (Gill, 2007)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Improved wellbeing and mental health (</a:t>
            </a:r>
            <a:r>
              <a:rPr lang="en-GB" sz="1800" dirty="0" err="1" smtClean="0">
                <a:latin typeface="Arial" pitchFamily="34" charset="0"/>
                <a:cs typeface="Arial" pitchFamily="34" charset="0"/>
              </a:rPr>
              <a:t>Louv</a:t>
            </a:r>
            <a:r>
              <a:rPr lang="en-GB" sz="1800" dirty="0" smtClean="0">
                <a:latin typeface="Arial" pitchFamily="34" charset="0"/>
                <a:cs typeface="Arial" pitchFamily="34" charset="0"/>
              </a:rPr>
              <a:t> 2005) </a:t>
            </a:r>
            <a:r>
              <a:rPr lang="en-GB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THRIVE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Children need to move to learn )</a:t>
            </a:r>
            <a:r>
              <a:rPr lang="en-GB" sz="1800" dirty="0" err="1" smtClean="0">
                <a:latin typeface="Arial" pitchFamily="34" charset="0"/>
                <a:cs typeface="Arial" pitchFamily="34" charset="0"/>
              </a:rPr>
              <a:t>Ouvry</a:t>
            </a:r>
            <a:r>
              <a:rPr lang="en-GB" sz="1800" dirty="0" smtClean="0">
                <a:latin typeface="Arial" pitchFamily="34" charset="0"/>
                <a:cs typeface="Arial" pitchFamily="34" charset="0"/>
              </a:rPr>
              <a:t> 2003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Sensory integration – food for the brain – Ayres 2005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All postural behaviour comes from balance (Goddard Blythe 2005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principles...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It is a learner –centred approach which interweaves with programmes that we plan and set out across the year. The planning always takes on these principles; (taken from the FSA after years of continued research) Although skills and experiences are planned across the year, ultimately a child can choose. Child Led learning. 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Forest school is long term process of regular sessions , rather than one off or infrequent visits. One session will feed into another and sessions may change within depending on discoveries. 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Forest school should take place in  a woodland to support the development of relationship between the learner and the natural world.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FS uses a range of learner-cantered processes to create an community for being, development and learning.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FS aims to promote the holistic development all those involved, fostering resilience, confident, independent and creative learners (</a:t>
            </a:r>
            <a:r>
              <a:rPr lang="en-GB" sz="23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links to our growth mindset) 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FS offers learners the opportunity to take supported risks appropriate to the environment  and to themselves. </a:t>
            </a:r>
          </a:p>
          <a:p>
            <a:r>
              <a:rPr lang="en-GB" sz="2300" dirty="0" smtClean="0">
                <a:latin typeface="Arial" pitchFamily="34" charset="0"/>
                <a:cs typeface="Arial" pitchFamily="34" charset="0"/>
              </a:rPr>
              <a:t>FS is run by qualified practitioners. 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</a:t>
            </a:r>
            <a:r>
              <a:rPr lang="en-GB" u="sng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uckley Forest School we see the children as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equal, unique and valuable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Competent to explore and discover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Entitled to experience risk and challenge ( </a:t>
            </a:r>
            <a:r>
              <a:rPr lang="en-GB" sz="1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Growth Mindset</a:t>
            </a:r>
            <a:r>
              <a:rPr lang="en-GB" sz="1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Entitled to choose, and to initiate and drive their own learning and development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Experience regular success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Entitled to develop positive relationships with themselves and other people </a:t>
            </a:r>
          </a:p>
          <a:p>
            <a:r>
              <a:rPr lang="en-GB" sz="1800" dirty="0" smtClean="0">
                <a:latin typeface="Arial" pitchFamily="34" charset="0"/>
                <a:cs typeface="Arial" pitchFamily="34" charset="0"/>
              </a:rPr>
              <a:t>Entitled to develop strong positive relationship with the outdoor world. </a:t>
            </a:r>
          </a:p>
          <a:p>
            <a:endParaRPr lang="en-GB" sz="1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are we doing it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respond to children’s learning needs-practical child led activities.</a:t>
            </a:r>
          </a:p>
          <a:p>
            <a:r>
              <a:rPr lang="en-GB" dirty="0" smtClean="0"/>
              <a:t>To nurture self esteem</a:t>
            </a:r>
          </a:p>
          <a:p>
            <a:r>
              <a:rPr lang="en-GB" dirty="0" smtClean="0"/>
              <a:t>To improve confidence, communication and social skills. (independently and within teams)</a:t>
            </a:r>
          </a:p>
          <a:p>
            <a:r>
              <a:rPr lang="en-GB" dirty="0" smtClean="0"/>
              <a:t>To develop an appreciation and respect for the natural world (cultural capital)</a:t>
            </a:r>
          </a:p>
          <a:p>
            <a:r>
              <a:rPr lang="en-GB" dirty="0" smtClean="0"/>
              <a:t>To raise standards of attainment </a:t>
            </a:r>
          </a:p>
          <a:p>
            <a:r>
              <a:rPr lang="en-GB" dirty="0" smtClean="0"/>
              <a:t>To promote mental health and healthy minds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7419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Our proof ...</a:t>
            </a:r>
            <a:r>
              <a:rPr lang="en-GB" u="sng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classroom evidence 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have an </a:t>
            </a:r>
            <a:r>
              <a:rPr lang="en-GB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appreictaion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of nature </a:t>
            </a:r>
          </a:p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have great team work skills which are developed at forest school.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Staff...</a:t>
            </a:r>
            <a:endParaRPr lang="en-GB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leading them through discoveries </a:t>
            </a:r>
          </a:p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Play with the children – (Hide and seek, exploring, dens)</a:t>
            </a:r>
          </a:p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Encourage safe risk taking </a:t>
            </a:r>
          </a:p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Let them just ‘be’. Observe them in the environment </a:t>
            </a:r>
          </a:p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No house points – FS is intrinsic</a:t>
            </a:r>
          </a:p>
          <a:p>
            <a:endParaRPr lang="en-GB" sz="2000" dirty="0">
              <a:latin typeface="Arial" pitchFamily="34" charset="0"/>
              <a:cs typeface="Arial" pitchFamily="34" charset="0"/>
            </a:endParaRPr>
          </a:p>
          <a:p>
            <a:endParaRPr lang="en-GB" sz="2000" dirty="0" smtClean="0"/>
          </a:p>
          <a:p>
            <a:r>
              <a:rPr lang="en-GB" sz="2000" dirty="0" smtClean="0"/>
              <a:t>ANY Questions .....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181</TotalTime>
  <Words>719</Words>
  <Application>Microsoft Office PowerPoint</Application>
  <PresentationFormat>On-screen Show 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Book Antiqua</vt:lpstr>
      <vt:lpstr>Lucida Sans</vt:lpstr>
      <vt:lpstr>Wingdings</vt:lpstr>
      <vt:lpstr>Wingdings 2</vt:lpstr>
      <vt:lpstr>Wingdings 3</vt:lpstr>
      <vt:lpstr>Apex</vt:lpstr>
      <vt:lpstr>Forest School at Suckley </vt:lpstr>
      <vt:lpstr>The best kind of classroom</vt:lpstr>
      <vt:lpstr>What is it?</vt:lpstr>
      <vt:lpstr>The research behind it.. </vt:lpstr>
      <vt:lpstr>The principles...</vt:lpstr>
      <vt:lpstr>At Suckley Forest School we see the children as</vt:lpstr>
      <vt:lpstr>Why are we doing it ?</vt:lpstr>
      <vt:lpstr>Our proof ...classroom evidence </vt:lpstr>
      <vt:lpstr>Staff...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 School at Suckley</dc:title>
  <dc:creator>Jo</dc:creator>
  <cp:lastModifiedBy>jer32</cp:lastModifiedBy>
  <cp:revision>21</cp:revision>
  <cp:lastPrinted>2018-04-16T09:13:17Z</cp:lastPrinted>
  <dcterms:created xsi:type="dcterms:W3CDTF">2018-01-30T11:11:46Z</dcterms:created>
  <dcterms:modified xsi:type="dcterms:W3CDTF">2022-03-11T12:05:07Z</dcterms:modified>
</cp:coreProperties>
</file>